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14" r:id="rId2"/>
    <p:sldMasterId id="2147483717" r:id="rId3"/>
    <p:sldMasterId id="2147483721" r:id="rId4"/>
  </p:sldMasterIdLst>
  <p:notesMasterIdLst>
    <p:notesMasterId r:id="rId26"/>
  </p:notesMasterIdLst>
  <p:sldIdLst>
    <p:sldId id="388" r:id="rId5"/>
    <p:sldId id="389" r:id="rId6"/>
    <p:sldId id="382" r:id="rId7"/>
    <p:sldId id="364" r:id="rId8"/>
    <p:sldId id="357" r:id="rId9"/>
    <p:sldId id="356" r:id="rId10"/>
    <p:sldId id="400" r:id="rId11"/>
    <p:sldId id="363" r:id="rId12"/>
    <p:sldId id="359" r:id="rId13"/>
    <p:sldId id="367" r:id="rId14"/>
    <p:sldId id="366" r:id="rId15"/>
    <p:sldId id="365" r:id="rId16"/>
    <p:sldId id="399" r:id="rId17"/>
    <p:sldId id="376" r:id="rId18"/>
    <p:sldId id="392" r:id="rId19"/>
    <p:sldId id="393" r:id="rId20"/>
    <p:sldId id="397" r:id="rId21"/>
    <p:sldId id="395" r:id="rId22"/>
    <p:sldId id="398" r:id="rId23"/>
    <p:sldId id="394" r:id="rId24"/>
    <p:sldId id="396" r:id="rId25"/>
  </p:sldIdLst>
  <p:sldSz cx="12192000" cy="6858000"/>
  <p:notesSz cx="7559675" cy="10691813"/>
  <p:defaultTextStyle>
    <a:defPPr>
      <a:defRPr lang="de-DE"/>
    </a:defPPr>
    <a:lvl1pPr marL="0" algn="l" defTabSz="1105875" rtl="0" eaLnBrk="1" latinLnBrk="0" hangingPunct="1">
      <a:defRPr sz="2177" kern="1200">
        <a:solidFill>
          <a:schemeClr val="tx1"/>
        </a:solidFill>
        <a:latin typeface="+mn-lt"/>
        <a:ea typeface="+mn-ea"/>
        <a:cs typeface="+mn-cs"/>
      </a:defRPr>
    </a:lvl1pPr>
    <a:lvl2pPr marL="552938" algn="l" defTabSz="1105875" rtl="0" eaLnBrk="1" latinLnBrk="0" hangingPunct="1">
      <a:defRPr sz="2177" kern="1200">
        <a:solidFill>
          <a:schemeClr val="tx1"/>
        </a:solidFill>
        <a:latin typeface="+mn-lt"/>
        <a:ea typeface="+mn-ea"/>
        <a:cs typeface="+mn-cs"/>
      </a:defRPr>
    </a:lvl2pPr>
    <a:lvl3pPr marL="1105875" algn="l" defTabSz="1105875" rtl="0" eaLnBrk="1" latinLnBrk="0" hangingPunct="1">
      <a:defRPr sz="2177" kern="1200">
        <a:solidFill>
          <a:schemeClr val="tx1"/>
        </a:solidFill>
        <a:latin typeface="+mn-lt"/>
        <a:ea typeface="+mn-ea"/>
        <a:cs typeface="+mn-cs"/>
      </a:defRPr>
    </a:lvl3pPr>
    <a:lvl4pPr marL="1658813" algn="l" defTabSz="1105875" rtl="0" eaLnBrk="1" latinLnBrk="0" hangingPunct="1">
      <a:defRPr sz="2177" kern="1200">
        <a:solidFill>
          <a:schemeClr val="tx1"/>
        </a:solidFill>
        <a:latin typeface="+mn-lt"/>
        <a:ea typeface="+mn-ea"/>
        <a:cs typeface="+mn-cs"/>
      </a:defRPr>
    </a:lvl4pPr>
    <a:lvl5pPr marL="2211751" algn="l" defTabSz="1105875" rtl="0" eaLnBrk="1" latinLnBrk="0" hangingPunct="1">
      <a:defRPr sz="2177" kern="1200">
        <a:solidFill>
          <a:schemeClr val="tx1"/>
        </a:solidFill>
        <a:latin typeface="+mn-lt"/>
        <a:ea typeface="+mn-ea"/>
        <a:cs typeface="+mn-cs"/>
      </a:defRPr>
    </a:lvl5pPr>
    <a:lvl6pPr marL="2764688" algn="l" defTabSz="1105875" rtl="0" eaLnBrk="1" latinLnBrk="0" hangingPunct="1">
      <a:defRPr sz="2177" kern="1200">
        <a:solidFill>
          <a:schemeClr val="tx1"/>
        </a:solidFill>
        <a:latin typeface="+mn-lt"/>
        <a:ea typeface="+mn-ea"/>
        <a:cs typeface="+mn-cs"/>
      </a:defRPr>
    </a:lvl6pPr>
    <a:lvl7pPr marL="3317626" algn="l" defTabSz="1105875" rtl="0" eaLnBrk="1" latinLnBrk="0" hangingPunct="1">
      <a:defRPr sz="2177" kern="1200">
        <a:solidFill>
          <a:schemeClr val="tx1"/>
        </a:solidFill>
        <a:latin typeface="+mn-lt"/>
        <a:ea typeface="+mn-ea"/>
        <a:cs typeface="+mn-cs"/>
      </a:defRPr>
    </a:lvl7pPr>
    <a:lvl8pPr marL="3870564" algn="l" defTabSz="1105875" rtl="0" eaLnBrk="1" latinLnBrk="0" hangingPunct="1">
      <a:defRPr sz="2177" kern="1200">
        <a:solidFill>
          <a:schemeClr val="tx1"/>
        </a:solidFill>
        <a:latin typeface="+mn-lt"/>
        <a:ea typeface="+mn-ea"/>
        <a:cs typeface="+mn-cs"/>
      </a:defRPr>
    </a:lvl8pPr>
    <a:lvl9pPr marL="4423501" algn="l" defTabSz="1105875" rtl="0" eaLnBrk="1" latinLnBrk="0" hangingPunct="1">
      <a:defRPr sz="2177"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mm, Franziska (mio42)" initials="RF(" lastIdx="22" clrIdx="0">
    <p:extLst>
      <p:ext uri="{19B8F6BF-5375-455C-9EA6-DF929625EA0E}">
        <p15:presenceInfo xmlns:p15="http://schemas.microsoft.com/office/powerpoint/2012/main" userId="Ramm, Franziska (mio42)" providerId="None"/>
      </p:ext>
    </p:extLst>
  </p:cmAuthor>
  <p:cmAuthor id="2" name="Griesler, Joana (mio42)" initials="GJ(" lastIdx="9" clrIdx="1">
    <p:extLst>
      <p:ext uri="{19B8F6BF-5375-455C-9EA6-DF929625EA0E}">
        <p15:presenceInfo xmlns:p15="http://schemas.microsoft.com/office/powerpoint/2012/main" userId="Griesler, Joana (mio42)" providerId="None"/>
      </p:ext>
    </p:extLst>
  </p:cmAuthor>
  <p:cmAuthor id="3" name="Wittrich, Anke" initials="WA" lastIdx="6" clrIdx="2">
    <p:extLst>
      <p:ext uri="{19B8F6BF-5375-455C-9EA6-DF929625EA0E}">
        <p15:presenceInfo xmlns:p15="http://schemas.microsoft.com/office/powerpoint/2012/main" userId="S-1-5-21-1004336348-1659004503-725345543-43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C6B"/>
    <a:srgbClr val="FFFFFF"/>
    <a:srgbClr val="FFCC00"/>
    <a:srgbClr val="BDDEE0"/>
    <a:srgbClr val="CFD9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27" autoAdjust="0"/>
    <p:restoredTop sz="93179" autoAdjust="0"/>
  </p:normalViewPr>
  <p:slideViewPr>
    <p:cSldViewPr snapToGrid="0">
      <p:cViewPr varScale="1">
        <p:scale>
          <a:sx n="144" d="100"/>
          <a:sy n="144" d="100"/>
        </p:scale>
        <p:origin x="1398"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499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C7ADE410-9DE5-476D-9746-271FE1E448CE}" type="datetimeFigureOut">
              <a:rPr lang="de-DE" smtClean="0"/>
              <a:t>24.11.2022</a:t>
            </a:fld>
            <a:endParaRPr lang="de-DE"/>
          </a:p>
        </p:txBody>
      </p:sp>
      <p:sp>
        <p:nvSpPr>
          <p:cNvPr id="4" name="Folienbildplatzhalt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880EBE25-9653-42A0-87AD-87E88A9291F5}" type="slidenum">
              <a:rPr lang="de-DE" smtClean="0"/>
              <a:t>‹Nr.›</a:t>
            </a:fld>
            <a:endParaRPr lang="de-DE"/>
          </a:p>
        </p:txBody>
      </p:sp>
    </p:spTree>
    <p:extLst>
      <p:ext uri="{BB962C8B-B14F-4D97-AF65-F5344CB8AC3E}">
        <p14:creationId xmlns:p14="http://schemas.microsoft.com/office/powerpoint/2010/main" val="3720519477"/>
      </p:ext>
    </p:extLst>
  </p:cSld>
  <p:clrMap bg1="lt1" tx1="dk1" bg2="lt2" tx2="dk2" accent1="accent1" accent2="accent2" accent3="accent3" accent4="accent4" accent5="accent5" accent6="accent6" hlink="hlink" folHlink="folHlink"/>
  <p:notesStyle>
    <a:lvl1pPr marL="0" algn="l" defTabSz="1105875" rtl="0" eaLnBrk="1" latinLnBrk="0" hangingPunct="1">
      <a:defRPr sz="1451" kern="1200">
        <a:solidFill>
          <a:schemeClr val="tx1"/>
        </a:solidFill>
        <a:latin typeface="+mn-lt"/>
        <a:ea typeface="+mn-ea"/>
        <a:cs typeface="+mn-cs"/>
      </a:defRPr>
    </a:lvl1pPr>
    <a:lvl2pPr marL="552938" algn="l" defTabSz="1105875" rtl="0" eaLnBrk="1" latinLnBrk="0" hangingPunct="1">
      <a:defRPr sz="1451" kern="1200">
        <a:solidFill>
          <a:schemeClr val="tx1"/>
        </a:solidFill>
        <a:latin typeface="+mn-lt"/>
        <a:ea typeface="+mn-ea"/>
        <a:cs typeface="+mn-cs"/>
      </a:defRPr>
    </a:lvl2pPr>
    <a:lvl3pPr marL="1105875" algn="l" defTabSz="1105875" rtl="0" eaLnBrk="1" latinLnBrk="0" hangingPunct="1">
      <a:defRPr sz="1451" kern="1200">
        <a:solidFill>
          <a:schemeClr val="tx1"/>
        </a:solidFill>
        <a:latin typeface="+mn-lt"/>
        <a:ea typeface="+mn-ea"/>
        <a:cs typeface="+mn-cs"/>
      </a:defRPr>
    </a:lvl3pPr>
    <a:lvl4pPr marL="1658813" algn="l" defTabSz="1105875" rtl="0" eaLnBrk="1" latinLnBrk="0" hangingPunct="1">
      <a:defRPr sz="1451" kern="1200">
        <a:solidFill>
          <a:schemeClr val="tx1"/>
        </a:solidFill>
        <a:latin typeface="+mn-lt"/>
        <a:ea typeface="+mn-ea"/>
        <a:cs typeface="+mn-cs"/>
      </a:defRPr>
    </a:lvl4pPr>
    <a:lvl5pPr marL="2211751" algn="l" defTabSz="1105875" rtl="0" eaLnBrk="1" latinLnBrk="0" hangingPunct="1">
      <a:defRPr sz="1451" kern="1200">
        <a:solidFill>
          <a:schemeClr val="tx1"/>
        </a:solidFill>
        <a:latin typeface="+mn-lt"/>
        <a:ea typeface="+mn-ea"/>
        <a:cs typeface="+mn-cs"/>
      </a:defRPr>
    </a:lvl5pPr>
    <a:lvl6pPr marL="2764688" algn="l" defTabSz="1105875" rtl="0" eaLnBrk="1" latinLnBrk="0" hangingPunct="1">
      <a:defRPr sz="1451" kern="1200">
        <a:solidFill>
          <a:schemeClr val="tx1"/>
        </a:solidFill>
        <a:latin typeface="+mn-lt"/>
        <a:ea typeface="+mn-ea"/>
        <a:cs typeface="+mn-cs"/>
      </a:defRPr>
    </a:lvl6pPr>
    <a:lvl7pPr marL="3317626" algn="l" defTabSz="1105875" rtl="0" eaLnBrk="1" latinLnBrk="0" hangingPunct="1">
      <a:defRPr sz="1451" kern="1200">
        <a:solidFill>
          <a:schemeClr val="tx1"/>
        </a:solidFill>
        <a:latin typeface="+mn-lt"/>
        <a:ea typeface="+mn-ea"/>
        <a:cs typeface="+mn-cs"/>
      </a:defRPr>
    </a:lvl7pPr>
    <a:lvl8pPr marL="3870564" algn="l" defTabSz="1105875" rtl="0" eaLnBrk="1" latinLnBrk="0" hangingPunct="1">
      <a:defRPr sz="1451" kern="1200">
        <a:solidFill>
          <a:schemeClr val="tx1"/>
        </a:solidFill>
        <a:latin typeface="+mn-lt"/>
        <a:ea typeface="+mn-ea"/>
        <a:cs typeface="+mn-cs"/>
      </a:defRPr>
    </a:lvl8pPr>
    <a:lvl9pPr marL="4423501" algn="l" defTabSz="1105875" rtl="0" eaLnBrk="1" latinLnBrk="0" hangingPunct="1">
      <a:defRPr sz="145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80EBE25-9653-42A0-87AD-87E88A9291F5}" type="slidenum">
              <a:rPr lang="de-DE" smtClean="0"/>
              <a:t>14</a:t>
            </a:fld>
            <a:endParaRPr lang="de-DE"/>
          </a:p>
        </p:txBody>
      </p:sp>
    </p:spTree>
    <p:extLst>
      <p:ext uri="{BB962C8B-B14F-4D97-AF65-F5344CB8AC3E}">
        <p14:creationId xmlns:p14="http://schemas.microsoft.com/office/powerpoint/2010/main" val="968504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451" b="0" i="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880EBE25-9653-42A0-87AD-87E88A9291F5}" type="slidenum">
              <a:rPr lang="de-DE" smtClean="0"/>
              <a:t>15</a:t>
            </a:fld>
            <a:endParaRPr lang="de-DE"/>
          </a:p>
        </p:txBody>
      </p:sp>
    </p:spTree>
    <p:extLst>
      <p:ext uri="{BB962C8B-B14F-4D97-AF65-F5344CB8AC3E}">
        <p14:creationId xmlns:p14="http://schemas.microsoft.com/office/powerpoint/2010/main" val="2061678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451" b="0" i="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880EBE25-9653-42A0-87AD-87E88A9291F5}" type="slidenum">
              <a:rPr lang="de-DE" smtClean="0"/>
              <a:t>16</a:t>
            </a:fld>
            <a:endParaRPr lang="de-DE"/>
          </a:p>
        </p:txBody>
      </p:sp>
    </p:spTree>
    <p:extLst>
      <p:ext uri="{BB962C8B-B14F-4D97-AF65-F5344CB8AC3E}">
        <p14:creationId xmlns:p14="http://schemas.microsoft.com/office/powerpoint/2010/main" val="2747765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Julia zeigt das nochmals live!</a:t>
            </a:r>
          </a:p>
        </p:txBody>
      </p:sp>
      <p:sp>
        <p:nvSpPr>
          <p:cNvPr id="4" name="Foliennummernplatzhalter 3"/>
          <p:cNvSpPr>
            <a:spLocks noGrp="1"/>
          </p:cNvSpPr>
          <p:nvPr>
            <p:ph type="sldNum" sz="quarter" idx="10"/>
          </p:nvPr>
        </p:nvSpPr>
        <p:spPr/>
        <p:txBody>
          <a:bodyPr/>
          <a:lstStyle/>
          <a:p>
            <a:fld id="{880EBE25-9653-42A0-87AD-87E88A9291F5}" type="slidenum">
              <a:rPr lang="de-DE" smtClean="0"/>
              <a:t>20</a:t>
            </a:fld>
            <a:endParaRPr lang="de-DE"/>
          </a:p>
        </p:txBody>
      </p:sp>
    </p:spTree>
    <p:extLst>
      <p:ext uri="{BB962C8B-B14F-4D97-AF65-F5344CB8AC3E}">
        <p14:creationId xmlns:p14="http://schemas.microsoft.com/office/powerpoint/2010/main" val="1208653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und Text">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1502083"/>
            <a:ext cx="10971213" cy="4216329"/>
          </a:xfrm>
        </p:spPr>
        <p:txBody>
          <a:bodyPr>
            <a:normAutofit/>
          </a:bodyPr>
          <a:lstStyle>
            <a:lvl1pPr>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p:txBody>
      </p:sp>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a:solidFill>
                  <a:srgbClr val="385C6B"/>
                </a:solidFill>
                <a:latin typeface="Calibri"/>
              </a:rPr>
              <a:t>HEADLINE EINZEILIG</a:t>
            </a:r>
            <a:endParaRPr lang="de-DE" dirty="0"/>
          </a:p>
        </p:txBody>
      </p:sp>
      <p:sp>
        <p:nvSpPr>
          <p:cNvPr id="19" name="Datumsplatzhalter 18"/>
          <p:cNvSpPr>
            <a:spLocks noGrp="1"/>
          </p:cNvSpPr>
          <p:nvPr>
            <p:ph type="dt" idx="16"/>
          </p:nvPr>
        </p:nvSpPr>
        <p:spPr/>
        <p:txBody>
          <a:bodyPr/>
          <a:lstStyle/>
          <a:p>
            <a:pPr algn="r"/>
            <a:r>
              <a:rPr lang="de-DE" b="1" spc="-1" smtClean="0">
                <a:solidFill>
                  <a:srgbClr val="385C6B"/>
                </a:solidFill>
                <a:latin typeface="Calibri"/>
              </a:rPr>
              <a:t>23.11.2022</a:t>
            </a:r>
            <a:endParaRPr lang="de-AT" b="1" spc="-1">
              <a:solidFill>
                <a:srgbClr val="385C6B"/>
              </a:solidFill>
              <a:latin typeface="Calibri"/>
            </a:endParaRPr>
          </a:p>
        </p:txBody>
      </p:sp>
      <p:sp>
        <p:nvSpPr>
          <p:cNvPr id="20" name="Fußzeilenplatzhalter 19"/>
          <p:cNvSpPr>
            <a:spLocks noGrp="1"/>
          </p:cNvSpPr>
          <p:nvPr>
            <p:ph type="ftr" idx="17"/>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21" name="Foliennummernplatzhalter 20"/>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Headline - white">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2AF8C65-5EE0-594B-907A-31C2E013E3DA}"/>
              </a:ext>
            </a:extLst>
          </p:cNvPr>
          <p:cNvSpPr>
            <a:spLocks noGrp="1"/>
          </p:cNvSpPr>
          <p:nvPr>
            <p:ph type="sldNum" sz="quarter" idx="13"/>
          </p:nvPr>
        </p:nvSpPr>
        <p:spPr/>
        <p:txBody>
          <a:bodyPr vert="horz" lIns="0" tIns="0" rIns="0" bIns="0" rtlCol="0" anchor="b"/>
          <a:lstStyle>
            <a:lvl1pPr>
              <a:defRPr lang="de-DE"/>
            </a:lvl1pPr>
          </a:lstStyle>
          <a:p>
            <a:fld id="{C201EEB8-6482-40CC-A2C8-0955E4E6251A}" type="slidenum">
              <a:rPr lang="de-DE"/>
              <a:pPr/>
              <a:t>‹Nr.›</a:t>
            </a:fld>
            <a:endParaRPr lang="de-DE"/>
          </a:p>
        </p:txBody>
      </p:sp>
      <p:sp>
        <p:nvSpPr>
          <p:cNvPr id="11" name="Inhaltsplatzhalter 9">
            <a:extLst>
              <a:ext uri="{FF2B5EF4-FFF2-40B4-BE49-F238E27FC236}">
                <a16:creationId xmlns:a16="http://schemas.microsoft.com/office/drawing/2014/main" id="{265B2FE3-A0D5-5B4B-AEB0-111A709EE229}"/>
              </a:ext>
            </a:extLst>
          </p:cNvPr>
          <p:cNvSpPr>
            <a:spLocks noGrp="1"/>
          </p:cNvSpPr>
          <p:nvPr>
            <p:ph sz="quarter" idx="15"/>
          </p:nvPr>
        </p:nvSpPr>
        <p:spPr>
          <a:xfrm>
            <a:off x="623598" y="1386418"/>
            <a:ext cx="9327783" cy="4720167"/>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Titel 2">
            <a:extLst>
              <a:ext uri="{FF2B5EF4-FFF2-40B4-BE49-F238E27FC236}">
                <a16:creationId xmlns:a16="http://schemas.microsoft.com/office/drawing/2014/main" id="{AE4167C3-B02D-1447-A958-CBEAAA7CC8D9}"/>
              </a:ext>
            </a:extLst>
          </p:cNvPr>
          <p:cNvSpPr>
            <a:spLocks noGrp="1"/>
          </p:cNvSpPr>
          <p:nvPr>
            <p:ph type="title"/>
          </p:nvPr>
        </p:nvSpPr>
        <p:spPr/>
        <p:txBody>
          <a:bodyPr/>
          <a:lstStyle/>
          <a:p>
            <a:r>
              <a:rPr lang="de-DE"/>
              <a:t>Mastertitelformat bearbeiten</a:t>
            </a:r>
          </a:p>
        </p:txBody>
      </p:sp>
      <p:pic>
        <p:nvPicPr>
          <p:cNvPr id="5" name="Grafik 4">
            <a:extLst>
              <a:ext uri="{FF2B5EF4-FFF2-40B4-BE49-F238E27FC236}">
                <a16:creationId xmlns:a16="http://schemas.microsoft.com/office/drawing/2014/main" id="{1B76ABC8-4A6A-4C72-9ED0-69404A8950C2}"/>
              </a:ext>
            </a:extLst>
          </p:cNvPr>
          <p:cNvPicPr/>
          <p:nvPr userDrawn="1"/>
        </p:nvPicPr>
        <p:blipFill>
          <a:blip r:embed="rId2"/>
          <a:stretch/>
        </p:blipFill>
        <p:spPr>
          <a:xfrm>
            <a:off x="10896534" y="1220755"/>
            <a:ext cx="1100781" cy="863204"/>
          </a:xfrm>
          <a:prstGeom prst="rect">
            <a:avLst/>
          </a:prstGeom>
          <a:ln>
            <a:noFill/>
          </a:ln>
        </p:spPr>
      </p:pic>
    </p:spTree>
    <p:extLst>
      <p:ext uri="{BB962C8B-B14F-4D97-AF65-F5344CB8AC3E}">
        <p14:creationId xmlns:p14="http://schemas.microsoft.com/office/powerpoint/2010/main" val="3440931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ext - 50/50">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2AF8C65-5EE0-594B-907A-31C2E013E3DA}"/>
              </a:ext>
            </a:extLst>
          </p:cNvPr>
          <p:cNvSpPr>
            <a:spLocks noGrp="1"/>
          </p:cNvSpPr>
          <p:nvPr>
            <p:ph type="sldNum" sz="quarter" idx="13"/>
          </p:nvPr>
        </p:nvSpPr>
        <p:spPr/>
        <p:txBody>
          <a:bodyPr vert="horz" lIns="0" tIns="0" rIns="0" bIns="0" rtlCol="0" anchor="b"/>
          <a:lstStyle>
            <a:lvl1pPr>
              <a:defRPr lang="de-DE"/>
            </a:lvl1pPr>
          </a:lstStyle>
          <a:p>
            <a:fld id="{C201EEB8-6482-40CC-A2C8-0955E4E6251A}" type="slidenum">
              <a:rPr lang="de-DE"/>
              <a:pPr/>
              <a:t>‹Nr.›</a:t>
            </a:fld>
            <a:endParaRPr lang="de-DE"/>
          </a:p>
        </p:txBody>
      </p:sp>
      <p:sp>
        <p:nvSpPr>
          <p:cNvPr id="24" name="Textplatzhalter 15">
            <a:extLst>
              <a:ext uri="{FF2B5EF4-FFF2-40B4-BE49-F238E27FC236}">
                <a16:creationId xmlns:a16="http://schemas.microsoft.com/office/drawing/2014/main" id="{F12443B3-4089-0D4A-ABF9-3514889F54E2}"/>
              </a:ext>
            </a:extLst>
          </p:cNvPr>
          <p:cNvSpPr>
            <a:spLocks noGrp="1"/>
          </p:cNvSpPr>
          <p:nvPr>
            <p:ph type="body" sz="quarter" idx="69" hasCustomPrompt="1"/>
          </p:nvPr>
        </p:nvSpPr>
        <p:spPr>
          <a:xfrm>
            <a:off x="625592" y="1835151"/>
            <a:ext cx="4688387" cy="4250835"/>
          </a:xfrm>
          <a:prstGeom prst="rect">
            <a:avLst/>
          </a:prstGeom>
        </p:spPr>
        <p:txBody>
          <a:bodyPr>
            <a:normAutofit/>
          </a:bodyPr>
          <a:lstStyle>
            <a:lvl1pPr>
              <a:spcBef>
                <a:spcPts val="0"/>
              </a:spcBef>
              <a:spcAft>
                <a:spcPts val="1000"/>
              </a:spcAft>
              <a:defRPr sz="1867" b="0" i="0">
                <a:latin typeface="Calibri Light" panose="020F0302020204030204" pitchFamily="34" charset="0"/>
                <a:cs typeface="Calibri Light" panose="020F0302020204030204" pitchFamily="34" charset="0"/>
              </a:defRPr>
            </a:lvl1pPr>
            <a:lvl2pPr>
              <a:spcBef>
                <a:spcPts val="1000"/>
              </a:spcBef>
              <a:spcAft>
                <a:spcPts val="0"/>
              </a:spcAft>
              <a:defRPr sz="1400">
                <a:latin typeface="+mn-lt"/>
              </a:defRPr>
            </a:lvl2pPr>
          </a:lstStyle>
          <a:p>
            <a:pPr lvl="0"/>
            <a:r>
              <a:rPr lang="de-DE" noProof="1"/>
              <a:t>Copy text, 14pt Calibri Regular. Lorem ipsum dolor sit amet, consectetuer adipiscing elit. Maecenas porttitor congue massa. Fusce posuere, magna sed pulvinar ultricies, purus lectus malesuada libero, sit amet commodo magna eros quis urna.</a:t>
            </a:r>
          </a:p>
          <a:p>
            <a:pPr lvl="0"/>
            <a:r>
              <a:rPr lang="de-DE" noProof="1"/>
              <a:t>Nunc viverra imperdiet enim. Fusce est. Vivamus tellus.</a:t>
            </a:r>
          </a:p>
          <a:p>
            <a:pPr lvl="0"/>
            <a:r>
              <a:rPr lang="de-DE" noProof="1"/>
              <a:t>Pellentesque habitant morbi tristique senectus et netus et malesuada fames ac turpis egestas. Proin pharetra nonummy pede. Mauris et orci.</a:t>
            </a:r>
          </a:p>
        </p:txBody>
      </p:sp>
      <p:sp>
        <p:nvSpPr>
          <p:cNvPr id="9" name="Textplatzhalter 15">
            <a:extLst>
              <a:ext uri="{FF2B5EF4-FFF2-40B4-BE49-F238E27FC236}">
                <a16:creationId xmlns:a16="http://schemas.microsoft.com/office/drawing/2014/main" id="{4F9B6C22-0477-9B4F-B9D8-25A0D095444A}"/>
              </a:ext>
            </a:extLst>
          </p:cNvPr>
          <p:cNvSpPr>
            <a:spLocks noGrp="1"/>
          </p:cNvSpPr>
          <p:nvPr>
            <p:ph type="body" sz="quarter" idx="10" hasCustomPrompt="1"/>
          </p:nvPr>
        </p:nvSpPr>
        <p:spPr>
          <a:xfrm>
            <a:off x="625592" y="1412773"/>
            <a:ext cx="4688387" cy="422377"/>
          </a:xfrm>
          <a:prstGeom prst="rect">
            <a:avLst/>
          </a:prstGeom>
        </p:spPr>
        <p:txBody>
          <a:bodyPr vert="horz" lIns="0" tIns="0" rIns="0" bIns="0" rtlCol="0">
            <a:normAutofit/>
          </a:bodyPr>
          <a:lstStyle>
            <a:lvl1pPr>
              <a:defRPr lang="de-DE" sz="2400" b="1" i="0" noProof="1">
                <a:latin typeface="Calibri" panose="020F0502020204030204" pitchFamily="34" charset="0"/>
                <a:cs typeface="Calibri" panose="020F0502020204030204" pitchFamily="34" charset="0"/>
              </a:defRPr>
            </a:lvl1pPr>
          </a:lstStyle>
          <a:p>
            <a:pPr lvl="0">
              <a:lnSpc>
                <a:spcPct val="90000"/>
              </a:lnSpc>
            </a:pPr>
            <a:r>
              <a:rPr lang="de-DE" noProof="1"/>
              <a:t>Subline S1, 18pt Calibri-Bold</a:t>
            </a:r>
          </a:p>
        </p:txBody>
      </p:sp>
      <p:sp>
        <p:nvSpPr>
          <p:cNvPr id="12" name="Textplatzhalter 15">
            <a:extLst>
              <a:ext uri="{FF2B5EF4-FFF2-40B4-BE49-F238E27FC236}">
                <a16:creationId xmlns:a16="http://schemas.microsoft.com/office/drawing/2014/main" id="{101892A9-8CC4-A347-91E9-BFF7FE8CA757}"/>
              </a:ext>
            </a:extLst>
          </p:cNvPr>
          <p:cNvSpPr>
            <a:spLocks noGrp="1"/>
          </p:cNvSpPr>
          <p:nvPr>
            <p:ph type="body" sz="quarter" idx="70" hasCustomPrompt="1"/>
          </p:nvPr>
        </p:nvSpPr>
        <p:spPr>
          <a:xfrm>
            <a:off x="5698021" y="1835152"/>
            <a:ext cx="4968875" cy="4250833"/>
          </a:xfrm>
          <a:prstGeom prst="rect">
            <a:avLst/>
          </a:prstGeom>
        </p:spPr>
        <p:txBody>
          <a:bodyPr>
            <a:normAutofit/>
          </a:bodyPr>
          <a:lstStyle>
            <a:lvl1pPr>
              <a:spcBef>
                <a:spcPts val="0"/>
              </a:spcBef>
              <a:spcAft>
                <a:spcPts val="1000"/>
              </a:spcAft>
              <a:defRPr sz="1867" b="0" i="0">
                <a:latin typeface="Calibri Light" panose="020F0302020204030204" pitchFamily="34" charset="0"/>
                <a:cs typeface="Calibri Light" panose="020F0302020204030204" pitchFamily="34" charset="0"/>
              </a:defRPr>
            </a:lvl1pPr>
            <a:lvl2pPr>
              <a:spcBef>
                <a:spcPts val="1000"/>
              </a:spcBef>
              <a:spcAft>
                <a:spcPts val="0"/>
              </a:spcAft>
              <a:defRPr sz="1400">
                <a:latin typeface="+mn-lt"/>
              </a:defRPr>
            </a:lvl2pPr>
          </a:lstStyle>
          <a:p>
            <a:pPr lvl="0"/>
            <a:r>
              <a:rPr lang="de-DE" noProof="1"/>
              <a:t>Copy text, 14pt Calibri Regular. Lorem ipsum dolor sit amet, consectetuer adipiscing elit. Maecenas porttitor congue massa. Fusce posuere, magna sed pulvinar ultricies, purus lectus malesuada libero, sit amet commodo magna eros quis urna.</a:t>
            </a:r>
          </a:p>
          <a:p>
            <a:pPr lvl="0"/>
            <a:r>
              <a:rPr lang="de-DE" noProof="1"/>
              <a:t>Nunc viverra imperdiet enim. Fusce est. Vivamus tellus.</a:t>
            </a:r>
          </a:p>
          <a:p>
            <a:pPr lvl="0"/>
            <a:r>
              <a:rPr lang="de-DE" noProof="1"/>
              <a:t>Pellentesque habitant morbi tristique senectus et netus et malesuada fames ac turpis egestas. Proin pharetra nonummy pede. Mauris et orci.</a:t>
            </a:r>
          </a:p>
        </p:txBody>
      </p:sp>
      <p:sp>
        <p:nvSpPr>
          <p:cNvPr id="13" name="Textplatzhalter 15">
            <a:extLst>
              <a:ext uri="{FF2B5EF4-FFF2-40B4-BE49-F238E27FC236}">
                <a16:creationId xmlns:a16="http://schemas.microsoft.com/office/drawing/2014/main" id="{1E734293-9BA7-134C-8A44-9B258B59652F}"/>
              </a:ext>
            </a:extLst>
          </p:cNvPr>
          <p:cNvSpPr>
            <a:spLocks noGrp="1"/>
          </p:cNvSpPr>
          <p:nvPr>
            <p:ph type="body" sz="quarter" idx="71" hasCustomPrompt="1"/>
          </p:nvPr>
        </p:nvSpPr>
        <p:spPr>
          <a:xfrm>
            <a:off x="5698021" y="1412775"/>
            <a:ext cx="4968875" cy="422376"/>
          </a:xfrm>
          <a:prstGeom prst="rect">
            <a:avLst/>
          </a:prstGeom>
        </p:spPr>
        <p:txBody>
          <a:bodyPr vert="horz" lIns="0" tIns="0" rIns="0" bIns="0" rtlCol="0">
            <a:noAutofit/>
          </a:bodyPr>
          <a:lstStyle>
            <a:lvl1pPr>
              <a:defRPr lang="de-DE" sz="2400" b="1" i="0" noProof="1">
                <a:latin typeface="Calibri" panose="020F0502020204030204" pitchFamily="34" charset="0"/>
                <a:cs typeface="Calibri" panose="020F0502020204030204" pitchFamily="34" charset="0"/>
              </a:defRPr>
            </a:lvl1pPr>
          </a:lstStyle>
          <a:p>
            <a:pPr lvl="0">
              <a:lnSpc>
                <a:spcPct val="90000"/>
              </a:lnSpc>
            </a:pPr>
            <a:r>
              <a:rPr lang="de-DE" noProof="1"/>
              <a:t>Subline S1, 18pt Calibri-Bold</a:t>
            </a:r>
          </a:p>
        </p:txBody>
      </p:sp>
      <p:sp>
        <p:nvSpPr>
          <p:cNvPr id="4" name="Titel 3">
            <a:extLst>
              <a:ext uri="{FF2B5EF4-FFF2-40B4-BE49-F238E27FC236}">
                <a16:creationId xmlns:a16="http://schemas.microsoft.com/office/drawing/2014/main" id="{AC582831-C3DB-114F-A734-CFD9D6486F57}"/>
              </a:ext>
            </a:extLst>
          </p:cNvPr>
          <p:cNvSpPr>
            <a:spLocks noGrp="1"/>
          </p:cNvSpPr>
          <p:nvPr>
            <p:ph type="title"/>
          </p:nvPr>
        </p:nvSpPr>
        <p:spPr/>
        <p:txBody>
          <a:bodyPr/>
          <a:lstStyle/>
          <a:p>
            <a:r>
              <a:rPr lang="de-DE" dirty="0"/>
              <a:t>Mastertitelformat bearbeiten</a:t>
            </a:r>
          </a:p>
        </p:txBody>
      </p:sp>
    </p:spTree>
    <p:extLst>
      <p:ext uri="{BB962C8B-B14F-4D97-AF65-F5344CB8AC3E}">
        <p14:creationId xmlns:p14="http://schemas.microsoft.com/office/powerpoint/2010/main" val="24666992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8819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5" name="Textplatzhalter 4"/>
          <p:cNvSpPr>
            <a:spLocks noGrp="1"/>
          </p:cNvSpPr>
          <p:nvPr>
            <p:ph type="body" sz="quarter" idx="12" hasCustomPrompt="1"/>
          </p:nvPr>
        </p:nvSpPr>
        <p:spPr>
          <a:xfrm>
            <a:off x="4375150" y="2873375"/>
            <a:ext cx="7210425" cy="552450"/>
          </a:xfrm>
        </p:spPr>
        <p:txBody>
          <a:bodyPr>
            <a:noAutofit/>
          </a:bodyPr>
          <a:lstStyle>
            <a:lvl1pPr marL="0" indent="0">
              <a:buNone/>
              <a:defRPr sz="3600" b="1">
                <a:solidFill>
                  <a:schemeClr val="bg1"/>
                </a:solidFill>
                <a:latin typeface="Calibri" panose="020F0502020204030204" pitchFamily="34" charset="0"/>
                <a:cs typeface="Calibri" panose="020F0502020204030204" pitchFamily="34" charset="0"/>
              </a:defRPr>
            </a:lvl1pPr>
            <a:lvl2pPr>
              <a:defRPr sz="3600" b="1">
                <a:solidFill>
                  <a:schemeClr val="bg1"/>
                </a:solidFill>
                <a:latin typeface="Calibri" panose="020F0502020204030204" pitchFamily="34" charset="0"/>
                <a:cs typeface="Calibri" panose="020F0502020204030204" pitchFamily="34" charset="0"/>
              </a:defRPr>
            </a:lvl2pPr>
            <a:lvl3pPr>
              <a:defRPr sz="3600" b="1">
                <a:solidFill>
                  <a:schemeClr val="bg1"/>
                </a:solidFill>
                <a:latin typeface="Calibri" panose="020F0502020204030204" pitchFamily="34" charset="0"/>
                <a:cs typeface="Calibri" panose="020F0502020204030204" pitchFamily="34" charset="0"/>
              </a:defRPr>
            </a:lvl3pPr>
            <a:lvl4pPr>
              <a:defRPr sz="3600" b="1">
                <a:solidFill>
                  <a:schemeClr val="bg1"/>
                </a:solidFill>
                <a:latin typeface="Calibri" panose="020F0502020204030204" pitchFamily="34" charset="0"/>
                <a:cs typeface="Calibri" panose="020F0502020204030204" pitchFamily="34" charset="0"/>
              </a:defRPr>
            </a:lvl4pPr>
            <a:lvl5pPr>
              <a:defRPr sz="3600" b="1">
                <a:solidFill>
                  <a:schemeClr val="bg1"/>
                </a:solidFill>
                <a:latin typeface="Calibri" panose="020F0502020204030204" pitchFamily="34" charset="0"/>
                <a:cs typeface="Calibri" panose="020F0502020204030204" pitchFamily="34" charset="0"/>
              </a:defRPr>
            </a:lvl5pPr>
          </a:lstStyle>
          <a:p>
            <a:pPr lvl="0"/>
            <a:r>
              <a:rPr lang="de-DE" dirty="0"/>
              <a:t>Titel der Präsentation</a:t>
            </a:r>
          </a:p>
        </p:txBody>
      </p:sp>
      <p:sp>
        <p:nvSpPr>
          <p:cNvPr id="7" name="Textplatzhalter 6"/>
          <p:cNvSpPr>
            <a:spLocks noGrp="1"/>
          </p:cNvSpPr>
          <p:nvPr>
            <p:ph type="body" sz="quarter" idx="13" hasCustomPrompt="1"/>
          </p:nvPr>
        </p:nvSpPr>
        <p:spPr>
          <a:xfrm>
            <a:off x="4375150" y="3425825"/>
            <a:ext cx="7210425" cy="860425"/>
          </a:xfrm>
        </p:spPr>
        <p:txBody>
          <a:bodyPr>
            <a:noAutofit/>
          </a:bodyPr>
          <a:lstStyle>
            <a:lvl1pPr marL="0" indent="0">
              <a:buNone/>
              <a:defRPr sz="3000">
                <a:solidFill>
                  <a:schemeClr val="bg1"/>
                </a:solidFill>
                <a:latin typeface="Calibri" panose="020F0502020204030204" pitchFamily="34" charset="0"/>
                <a:cs typeface="Calibri" panose="020F0502020204030204" pitchFamily="34" charset="0"/>
              </a:defRPr>
            </a:lvl1pPr>
            <a:lvl2pPr marL="457200" indent="0">
              <a:buNone/>
              <a:defRPr sz="3000">
                <a:solidFill>
                  <a:schemeClr val="bg1"/>
                </a:solidFill>
                <a:latin typeface="Calibri" panose="020F0502020204030204" pitchFamily="34" charset="0"/>
                <a:cs typeface="Calibri" panose="020F0502020204030204" pitchFamily="34" charset="0"/>
              </a:defRPr>
            </a:lvl2pPr>
            <a:lvl3pPr marL="914400" indent="0">
              <a:buNone/>
              <a:defRPr sz="3000">
                <a:solidFill>
                  <a:schemeClr val="bg1"/>
                </a:solidFill>
                <a:latin typeface="Calibri" panose="020F0502020204030204" pitchFamily="34" charset="0"/>
                <a:cs typeface="Calibri" panose="020F0502020204030204" pitchFamily="34" charset="0"/>
              </a:defRPr>
            </a:lvl3pPr>
            <a:lvl4pPr marL="1371600" indent="0">
              <a:buNone/>
              <a:defRPr sz="3000">
                <a:solidFill>
                  <a:schemeClr val="bg1"/>
                </a:solidFill>
                <a:latin typeface="Calibri" panose="020F0502020204030204" pitchFamily="34" charset="0"/>
                <a:cs typeface="Calibri" panose="020F0502020204030204" pitchFamily="34" charset="0"/>
              </a:defRPr>
            </a:lvl4pPr>
            <a:lvl5pPr marL="1828800" indent="0">
              <a:buNone/>
              <a:defRPr sz="3000">
                <a:solidFill>
                  <a:schemeClr val="bg1"/>
                </a:solidFill>
                <a:latin typeface="Calibri" panose="020F0502020204030204" pitchFamily="34" charset="0"/>
                <a:cs typeface="Calibri" panose="020F0502020204030204" pitchFamily="34" charset="0"/>
              </a:defRPr>
            </a:lvl5pPr>
          </a:lstStyle>
          <a:p>
            <a:pPr lvl="0"/>
            <a:r>
              <a:rPr lang="de-DE" dirty="0"/>
              <a:t>Untertitel, drei Zeilen möglich</a:t>
            </a:r>
          </a:p>
        </p:txBody>
      </p:sp>
      <p:sp>
        <p:nvSpPr>
          <p:cNvPr id="9" name="Textplatzhalter 8"/>
          <p:cNvSpPr>
            <a:spLocks noGrp="1"/>
          </p:cNvSpPr>
          <p:nvPr>
            <p:ph type="body" sz="quarter" idx="14" hasCustomPrompt="1"/>
          </p:nvPr>
        </p:nvSpPr>
        <p:spPr>
          <a:xfrm>
            <a:off x="4375150" y="4705350"/>
            <a:ext cx="7210425" cy="628650"/>
          </a:xfrm>
        </p:spPr>
        <p:txBody>
          <a:bodyPr>
            <a:noAutofit/>
          </a:bodyPr>
          <a:lstStyle>
            <a:lvl1pPr marL="0" indent="0">
              <a:buNone/>
              <a:defRPr sz="2800">
                <a:solidFill>
                  <a:schemeClr val="bg1"/>
                </a:solidFill>
                <a:latin typeface="Calibri" panose="020F0502020204030204" pitchFamily="34" charset="0"/>
                <a:cs typeface="Calibri" panose="020F0502020204030204" pitchFamily="34" charset="0"/>
              </a:defRPr>
            </a:lvl1pPr>
            <a:lvl2pPr>
              <a:defRPr sz="3000">
                <a:solidFill>
                  <a:schemeClr val="bg1"/>
                </a:solidFill>
                <a:latin typeface="Calibri" panose="020F0502020204030204" pitchFamily="34" charset="0"/>
                <a:cs typeface="Calibri" panose="020F0502020204030204" pitchFamily="34" charset="0"/>
              </a:defRPr>
            </a:lvl2pPr>
            <a:lvl3pPr>
              <a:defRPr sz="3000">
                <a:solidFill>
                  <a:schemeClr val="bg1"/>
                </a:solidFill>
                <a:latin typeface="Calibri" panose="020F0502020204030204" pitchFamily="34" charset="0"/>
                <a:cs typeface="Calibri" panose="020F0502020204030204" pitchFamily="34" charset="0"/>
              </a:defRPr>
            </a:lvl3pPr>
            <a:lvl4pPr>
              <a:defRPr sz="3000">
                <a:solidFill>
                  <a:schemeClr val="bg1"/>
                </a:solidFill>
                <a:latin typeface="Calibri" panose="020F0502020204030204" pitchFamily="34" charset="0"/>
                <a:cs typeface="Calibri" panose="020F0502020204030204" pitchFamily="34" charset="0"/>
              </a:defRPr>
            </a:lvl4pPr>
            <a:lvl5pPr>
              <a:defRPr sz="3000">
                <a:solidFill>
                  <a:schemeClr val="bg1"/>
                </a:solidFill>
                <a:latin typeface="Calibri" panose="020F0502020204030204" pitchFamily="34" charset="0"/>
                <a:cs typeface="Calibri" panose="020F0502020204030204" pitchFamily="34" charset="0"/>
              </a:defRPr>
            </a:lvl5pPr>
          </a:lstStyle>
          <a:p>
            <a:pPr lvl="0"/>
            <a:r>
              <a:rPr lang="de-DE" dirty="0"/>
              <a:t>Name </a:t>
            </a:r>
            <a:r>
              <a:rPr lang="de-DE" dirty="0" err="1"/>
              <a:t>Autor:in</a:t>
            </a:r>
            <a:r>
              <a:rPr lang="de-DE" dirty="0"/>
              <a:t>, Funktion</a:t>
            </a:r>
          </a:p>
        </p:txBody>
      </p:sp>
    </p:spTree>
    <p:extLst>
      <p:ext uri="{BB962C8B-B14F-4D97-AF65-F5344CB8AC3E}">
        <p14:creationId xmlns:p14="http://schemas.microsoft.com/office/powerpoint/2010/main" val="2711814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Datumsplatzhalter 4"/>
          <p:cNvSpPr>
            <a:spLocks noGrp="1"/>
          </p:cNvSpPr>
          <p:nvPr>
            <p:ph type="dt" idx="10"/>
          </p:nvPr>
        </p:nvSpPr>
        <p:spPr/>
        <p:txBody>
          <a:bodyPr/>
          <a:lstStyle/>
          <a:p>
            <a:pPr algn="r"/>
            <a:r>
              <a:rPr lang="de-DE" spc="-1" smtClean="0">
                <a:solidFill>
                  <a:srgbClr val="385C6B"/>
                </a:solidFill>
                <a:latin typeface="Calibri"/>
              </a:rPr>
              <a:t>23.11.2022</a:t>
            </a:r>
            <a:endParaRPr lang="de-AT" spc="-1">
              <a:solidFill>
                <a:srgbClr val="385C6B"/>
              </a:solidFill>
              <a:latin typeface="Calibri"/>
            </a:endParaRPr>
          </a:p>
        </p:txBody>
      </p:sp>
      <p:sp>
        <p:nvSpPr>
          <p:cNvPr id="6" name="Fußzeilenplatzhalter 5"/>
          <p:cNvSpPr>
            <a:spLocks noGrp="1"/>
          </p:cNvSpPr>
          <p:nvPr>
            <p:ph type="ftr" idx="11"/>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7" name="Foliennummernplatzhalter 6"/>
          <p:cNvSpPr>
            <a:spLocks noGrp="1"/>
          </p:cNvSpPr>
          <p:nvPr>
            <p:ph type="sldNum" idx="12"/>
          </p:nvPr>
        </p:nvSpPr>
        <p:spPr/>
        <p:txBody>
          <a:bodyPr/>
          <a:lstStyle/>
          <a:p>
            <a:pPr algn="r"/>
            <a:fld id="{4B9C3029-3818-40D7-8F6F-E0FD8867C477}" type="slidenum">
              <a:rPr lang="de-AT" b="1" spc="-1" smtClean="0">
                <a:solidFill>
                  <a:srgbClr val="385C6B"/>
                </a:solidFill>
                <a:latin typeface="Calibri"/>
              </a:rPr>
              <a:pPr algn="r"/>
              <a:t>‹Nr.›</a:t>
            </a:fld>
            <a:endParaRPr lang="de-AT" b="1" spc="-1">
              <a:solidFill>
                <a:srgbClr val="385C6B"/>
              </a:solidFill>
              <a:latin typeface="Calibri"/>
            </a:endParaRPr>
          </a:p>
        </p:txBody>
      </p:sp>
      <p:sp>
        <p:nvSpPr>
          <p:cNvPr id="9" name="Textplatzhalter 8"/>
          <p:cNvSpPr>
            <a:spLocks noGrp="1"/>
          </p:cNvSpPr>
          <p:nvPr>
            <p:ph type="body" sz="quarter" idx="13" hasCustomPrompt="1"/>
          </p:nvPr>
        </p:nvSpPr>
        <p:spPr>
          <a:xfrm>
            <a:off x="4362450" y="704850"/>
            <a:ext cx="7219950" cy="4552950"/>
          </a:xfrm>
        </p:spPr>
        <p:txBody>
          <a:bodyPr>
            <a:normAutofit fontScale="80000"/>
          </a:bodyPr>
          <a:lstStyle>
            <a:lvl1pPr marL="742950" indent="-742950">
              <a:buFont typeface="+mj-lt"/>
              <a:buAutoNum type="arabicPeriod"/>
              <a:defRPr sz="3500" b="0">
                <a:solidFill>
                  <a:schemeClr val="bg1"/>
                </a:solidFill>
                <a:latin typeface="Calibri" panose="020F0502020204030204" pitchFamily="34" charset="0"/>
                <a:cs typeface="Calibri" panose="020F0502020204030204" pitchFamily="34" charset="0"/>
              </a:defRPr>
            </a:lvl1pPr>
            <a:lvl2pPr marL="457200" indent="0">
              <a:buNone/>
              <a:defRPr sz="3000">
                <a:latin typeface="Calibri" panose="020F0502020204030204" pitchFamily="34" charset="0"/>
                <a:cs typeface="Calibri" panose="020F0502020204030204" pitchFamily="34" charset="0"/>
              </a:defRPr>
            </a:lvl2pPr>
            <a:lvl3pPr marL="914400" indent="0">
              <a:buNone/>
              <a:defRPr sz="3000">
                <a:latin typeface="Calibri" panose="020F0502020204030204" pitchFamily="34" charset="0"/>
                <a:cs typeface="Calibri" panose="020F0502020204030204" pitchFamily="34" charset="0"/>
              </a:defRPr>
            </a:lvl3pPr>
            <a:lvl4pPr marL="1371600" indent="0">
              <a:buNone/>
              <a:defRPr sz="3000">
                <a:latin typeface="Calibri" panose="020F0502020204030204" pitchFamily="34" charset="0"/>
                <a:cs typeface="Calibri" panose="020F0502020204030204" pitchFamily="34" charset="0"/>
              </a:defRPr>
            </a:lvl4pPr>
            <a:lvl5pPr marL="1828800" indent="0">
              <a:buNone/>
              <a:defRPr sz="3000">
                <a:latin typeface="Calibri" panose="020F0502020204030204" pitchFamily="34" charset="0"/>
                <a:cs typeface="Calibri" panose="020F0502020204030204" pitchFamily="34" charset="0"/>
              </a:defRPr>
            </a:lvl5pPr>
          </a:lstStyle>
          <a:p>
            <a:pPr lvl="0"/>
            <a:r>
              <a:rPr lang="de-DE" dirty="0"/>
              <a:t>Name erstes Kapitel</a:t>
            </a:r>
          </a:p>
          <a:p>
            <a:pPr lvl="0"/>
            <a:r>
              <a:rPr lang="de-DE" dirty="0"/>
              <a:t>Name zweites Kapitel</a:t>
            </a:r>
          </a:p>
          <a:p>
            <a:pPr lvl="0"/>
            <a:r>
              <a:rPr lang="de-DE" dirty="0"/>
              <a:t>Name drittes </a:t>
            </a:r>
            <a:r>
              <a:rPr lang="de-DE" dirty="0" err="1"/>
              <a:t>Kaptel</a:t>
            </a:r>
            <a:endParaRPr lang="de-DE" dirty="0"/>
          </a:p>
          <a:p>
            <a:pPr lvl="0"/>
            <a:r>
              <a:rPr lang="de-DE" dirty="0"/>
              <a:t>Und so weiter</a:t>
            </a:r>
          </a:p>
          <a:p>
            <a:pPr lvl="0"/>
            <a:r>
              <a:rPr lang="de-DE" dirty="0"/>
              <a:t>Bis alle aufgelistet sind</a:t>
            </a:r>
          </a:p>
        </p:txBody>
      </p:sp>
    </p:spTree>
    <p:extLst>
      <p:ext uri="{BB962C8B-B14F-4D97-AF65-F5344CB8AC3E}">
        <p14:creationId xmlns:p14="http://schemas.microsoft.com/office/powerpoint/2010/main" val="25918739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4380140" y="2873550"/>
            <a:ext cx="7205896" cy="552941"/>
          </a:xfrm>
          <a:prstGeom prst="rect">
            <a:avLst/>
          </a:prstGeom>
        </p:spPr>
        <p:txBody>
          <a:bodyPr lIns="0" tIns="0" rIns="0" bIns="0">
            <a:noAutofit/>
          </a:bodyPr>
          <a:lstStyle>
            <a:lvl1pPr>
              <a:defRPr sz="2800"/>
            </a:lvl1pPr>
          </a:lstStyle>
          <a:p>
            <a:endParaRPr lang="de-AT" sz="3000" b="1" strike="noStrike" spc="-1" dirty="0">
              <a:solidFill>
                <a:srgbClr val="FFFFFF"/>
              </a:solidFill>
              <a:latin typeface="Arial"/>
            </a:endParaRPr>
          </a:p>
        </p:txBody>
      </p:sp>
      <p:sp>
        <p:nvSpPr>
          <p:cNvPr id="97" name="PlaceHolder 2"/>
          <p:cNvSpPr>
            <a:spLocks noGrp="1"/>
          </p:cNvSpPr>
          <p:nvPr>
            <p:ph type="subTitle"/>
          </p:nvPr>
        </p:nvSpPr>
        <p:spPr>
          <a:xfrm>
            <a:off x="4375786" y="4554141"/>
            <a:ext cx="7210250" cy="1628345"/>
          </a:xfrm>
          <a:prstGeom prst="rect">
            <a:avLst/>
          </a:prstGeom>
        </p:spPr>
        <p:txBody>
          <a:bodyPr lIns="0" tIns="0" rIns="0" bIns="0" anchor="ctr">
            <a:noAutofit/>
          </a:bodyPr>
          <a:lstStyle/>
          <a:p>
            <a:pPr algn="ctr"/>
            <a:endParaRPr lang="de-AT" sz="3200" b="0" strike="noStrike" spc="-1">
              <a:latin typeface="Arial"/>
            </a:endParaRPr>
          </a:p>
        </p:txBody>
      </p:sp>
      <p:sp>
        <p:nvSpPr>
          <p:cNvPr id="2" name="Datumsplatzhalter 1"/>
          <p:cNvSpPr>
            <a:spLocks noGrp="1"/>
          </p:cNvSpPr>
          <p:nvPr>
            <p:ph type="dt" idx="10"/>
          </p:nvPr>
        </p:nvSpPr>
        <p:spPr/>
        <p:txBody>
          <a:bodyPr/>
          <a:lstStyle/>
          <a:p>
            <a:pPr algn="r"/>
            <a:r>
              <a:rPr lang="de-DE" spc="-1" smtClean="0">
                <a:solidFill>
                  <a:srgbClr val="385C6B"/>
                </a:solidFill>
                <a:latin typeface="Calibri"/>
              </a:rPr>
              <a:t>23.11.2022</a:t>
            </a:r>
            <a:endParaRPr lang="de-AT" spc="-1">
              <a:solidFill>
                <a:srgbClr val="385C6B"/>
              </a:solidFill>
              <a:latin typeface="Calibri"/>
            </a:endParaRPr>
          </a:p>
        </p:txBody>
      </p:sp>
      <p:sp>
        <p:nvSpPr>
          <p:cNvPr id="3" name="Fußzeilenplatzhalter 2"/>
          <p:cNvSpPr>
            <a:spLocks noGrp="1"/>
          </p:cNvSpPr>
          <p:nvPr>
            <p:ph type="ftr" idx="11"/>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7" name="Foliennummernplatzhalter 6"/>
          <p:cNvSpPr>
            <a:spLocks noGrp="1"/>
          </p:cNvSpPr>
          <p:nvPr>
            <p:ph type="sldNum" idx="12"/>
          </p:nvPr>
        </p:nvSpPr>
        <p:spPr/>
        <p:txBody>
          <a:bodyPr/>
          <a:lstStyle/>
          <a:p>
            <a:pPr algn="r"/>
            <a:fld id="{4B9C3029-3818-40D7-8F6F-E0FD8867C477}" type="slidenum">
              <a:rPr lang="de-AT" b="1" spc="-1" smtClean="0">
                <a:solidFill>
                  <a:srgbClr val="385C6B"/>
                </a:solidFill>
                <a:latin typeface="Calibri"/>
              </a:rPr>
              <a:pPr algn="r"/>
              <a:t>‹Nr.›</a:t>
            </a:fld>
            <a:endParaRPr lang="de-AT" b="1" spc="-1">
              <a:solidFill>
                <a:srgbClr val="385C6B"/>
              </a:solidFill>
              <a:latin typeface="Calibri"/>
            </a:endParaRPr>
          </a:p>
        </p:txBody>
      </p:sp>
    </p:spTree>
    <p:extLst>
      <p:ext uri="{BB962C8B-B14F-4D97-AF65-F5344CB8AC3E}">
        <p14:creationId xmlns:p14="http://schemas.microsoft.com/office/powerpoint/2010/main" val="41481588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6816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84" name="PlaceHolder 1"/>
          <p:cNvSpPr>
            <a:spLocks noGrp="1"/>
          </p:cNvSpPr>
          <p:nvPr>
            <p:ph type="title"/>
          </p:nvPr>
        </p:nvSpPr>
        <p:spPr>
          <a:xfrm>
            <a:off x="4380140" y="2873550"/>
            <a:ext cx="7205896" cy="552941"/>
          </a:xfrm>
          <a:prstGeom prst="rect">
            <a:avLst/>
          </a:prstGeom>
        </p:spPr>
        <p:txBody>
          <a:bodyPr lIns="0" tIns="0" rIns="0" bIns="0">
            <a:noAutofit/>
          </a:bodyPr>
          <a:lstStyle/>
          <a:p>
            <a:endParaRPr lang="de-AT" sz="3000" b="1" strike="noStrike" spc="-1">
              <a:solidFill>
                <a:srgbClr val="FFFFFF"/>
              </a:solidFill>
              <a:latin typeface="Arial"/>
            </a:endParaRPr>
          </a:p>
        </p:txBody>
      </p:sp>
      <p:sp>
        <p:nvSpPr>
          <p:cNvPr id="185" name="PlaceHolder 2"/>
          <p:cNvSpPr>
            <a:spLocks noGrp="1"/>
          </p:cNvSpPr>
          <p:nvPr>
            <p:ph type="subTitle"/>
          </p:nvPr>
        </p:nvSpPr>
        <p:spPr>
          <a:xfrm>
            <a:off x="4375786" y="4554141"/>
            <a:ext cx="7210250" cy="1628345"/>
          </a:xfrm>
          <a:prstGeom prst="rect">
            <a:avLst/>
          </a:prstGeom>
        </p:spPr>
        <p:txBody>
          <a:bodyPr lIns="0" tIns="0" rIns="0" bIns="0" anchor="ctr">
            <a:noAutofit/>
          </a:bodyPr>
          <a:lstStyle/>
          <a:p>
            <a:pPr algn="ctr"/>
            <a:endParaRPr lang="de-AT" sz="3200" b="0" strike="noStrike" spc="-1">
              <a:latin typeface="Arial"/>
            </a:endParaRPr>
          </a:p>
        </p:txBody>
      </p:sp>
    </p:spTree>
    <p:extLst>
      <p:ext uri="{BB962C8B-B14F-4D97-AF65-F5344CB8AC3E}">
        <p14:creationId xmlns:p14="http://schemas.microsoft.com/office/powerpoint/2010/main" val="12888971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4380140" y="2873550"/>
            <a:ext cx="7205896" cy="552941"/>
          </a:xfrm>
          <a:prstGeom prst="rect">
            <a:avLst/>
          </a:prstGeom>
        </p:spPr>
        <p:txBody>
          <a:bodyPr lIns="0" tIns="0" rIns="0" bIns="0">
            <a:noAutofit/>
          </a:bodyPr>
          <a:lstStyle/>
          <a:p>
            <a:endParaRPr lang="de-AT" sz="3000" b="1" strike="noStrike" spc="-1">
              <a:solidFill>
                <a:srgbClr val="FFFFFF"/>
              </a:solidFill>
              <a:latin typeface="Arial"/>
            </a:endParaRPr>
          </a:p>
        </p:txBody>
      </p:sp>
      <p:sp>
        <p:nvSpPr>
          <p:cNvPr id="187" name="PlaceHolder 2"/>
          <p:cNvSpPr>
            <a:spLocks noGrp="1"/>
          </p:cNvSpPr>
          <p:nvPr>
            <p:ph type="body"/>
          </p:nvPr>
        </p:nvSpPr>
        <p:spPr>
          <a:xfrm>
            <a:off x="4375786" y="4554141"/>
            <a:ext cx="7210250" cy="1628345"/>
          </a:xfrm>
          <a:prstGeom prst="rect">
            <a:avLst/>
          </a:prstGeom>
        </p:spPr>
        <p:txBody>
          <a:bodyPr lIns="0" tIns="0" rIns="0" bIns="0">
            <a:normAutofit/>
          </a:bodyPr>
          <a:lstStyle/>
          <a:p>
            <a:endParaRPr lang="de-AT" sz="2000" b="0" strike="noStrike" spc="-1">
              <a:solidFill>
                <a:srgbClr val="FFFFFF"/>
              </a:solidFill>
              <a:latin typeface="Calibri"/>
            </a:endParaRPr>
          </a:p>
        </p:txBody>
      </p:sp>
    </p:spTree>
    <p:extLst>
      <p:ext uri="{BB962C8B-B14F-4D97-AF65-F5344CB8AC3E}">
        <p14:creationId xmlns:p14="http://schemas.microsoft.com/office/powerpoint/2010/main" val="2849329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1" name="PlaceHolder 1"/>
          <p:cNvSpPr>
            <a:spLocks noGrp="1"/>
          </p:cNvSpPr>
          <p:nvPr>
            <p:ph type="title"/>
          </p:nvPr>
        </p:nvSpPr>
        <p:spPr>
          <a:xfrm>
            <a:off x="4380140" y="2873550"/>
            <a:ext cx="7205896" cy="552941"/>
          </a:xfrm>
          <a:prstGeom prst="rect">
            <a:avLst/>
          </a:prstGeom>
        </p:spPr>
        <p:txBody>
          <a:bodyPr lIns="0" tIns="0" rIns="0" bIns="0">
            <a:noAutofit/>
          </a:bodyPr>
          <a:lstStyle/>
          <a:p>
            <a:endParaRPr lang="de-AT" sz="3000" b="1" strike="noStrike" spc="-1">
              <a:solidFill>
                <a:srgbClr val="FFFFFF"/>
              </a:solidFill>
              <a:latin typeface="Arial"/>
            </a:endParaRPr>
          </a:p>
        </p:txBody>
      </p:sp>
    </p:spTree>
    <p:extLst>
      <p:ext uri="{BB962C8B-B14F-4D97-AF65-F5344CB8AC3E}">
        <p14:creationId xmlns:p14="http://schemas.microsoft.com/office/powerpoint/2010/main" val="3157454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Text und Infobox">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3444972"/>
            <a:ext cx="10971213" cy="2273439"/>
          </a:xfrm>
        </p:spPr>
        <p:txBody>
          <a:bodyPr>
            <a:normAutofit/>
          </a:bodyPr>
          <a:lstStyle>
            <a:lvl1pPr marL="361950" indent="-361950">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p:txBody>
      </p:sp>
      <p:sp>
        <p:nvSpPr>
          <p:cNvPr id="12" name="Textplatzhalter 11"/>
          <p:cNvSpPr>
            <a:spLocks noGrp="1"/>
          </p:cNvSpPr>
          <p:nvPr>
            <p:ph type="body" sz="quarter" idx="15" hasCustomPrompt="1"/>
          </p:nvPr>
        </p:nvSpPr>
        <p:spPr>
          <a:xfrm>
            <a:off x="609600" y="609600"/>
            <a:ext cx="10971213" cy="473075"/>
          </a:xfrm>
        </p:spPr>
        <p:txBody>
          <a:bodyPr/>
          <a:lstStyle>
            <a:lvl1pPr marL="0" marR="0" indent="0" algn="l" defTabSz="914400" rtl="0" eaLnBrk="1" fontAlgn="auto" latinLnBrk="0" hangingPunct="1">
              <a:lnSpc>
                <a:spcPct val="90000"/>
              </a:lnSpc>
              <a:spcBef>
                <a:spcPts val="1000"/>
              </a:spcBef>
              <a:spcAft>
                <a:spcPts val="1412"/>
              </a:spcAft>
              <a:buClr>
                <a:srgbClr val="239398"/>
              </a:buClr>
              <a:buSzPct val="70000"/>
              <a:buFont typeface="Wingdings" charset="2"/>
              <a:buNone/>
              <a:tabLst/>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914400" rtl="0" eaLnBrk="1" fontAlgn="auto" latinLnBrk="0" hangingPunct="1">
              <a:lnSpc>
                <a:spcPct val="90000"/>
              </a:lnSpc>
              <a:spcBef>
                <a:spcPts val="1000"/>
              </a:spcBef>
              <a:spcAft>
                <a:spcPts val="1412"/>
              </a:spcAft>
              <a:buClr>
                <a:srgbClr val="239398"/>
              </a:buClr>
              <a:buSzPct val="70000"/>
              <a:buFont typeface="Wingdings" charset="2"/>
              <a:buNone/>
              <a:tabLst/>
              <a:defRPr/>
            </a:pPr>
            <a:r>
              <a:rPr lang="de-AT" sz="3000" b="1" strike="noStrike" spc="-1" dirty="0">
                <a:solidFill>
                  <a:srgbClr val="385C6B"/>
                </a:solidFill>
                <a:latin typeface="Calibri"/>
              </a:rPr>
              <a:t>HEADLINE EINZEILIG</a:t>
            </a:r>
            <a:endParaRPr lang="de-DE" dirty="0"/>
          </a:p>
        </p:txBody>
      </p:sp>
      <p:sp>
        <p:nvSpPr>
          <p:cNvPr id="19" name="Datumsplatzhalter 18"/>
          <p:cNvSpPr>
            <a:spLocks noGrp="1"/>
          </p:cNvSpPr>
          <p:nvPr>
            <p:ph type="dt" idx="16"/>
          </p:nvPr>
        </p:nvSpPr>
        <p:spPr/>
        <p:txBody>
          <a:bodyPr/>
          <a:lstStyle/>
          <a:p>
            <a:pPr algn="r"/>
            <a:r>
              <a:rPr lang="de-DE" b="1" spc="-1" smtClean="0">
                <a:solidFill>
                  <a:srgbClr val="385C6B"/>
                </a:solidFill>
                <a:latin typeface="Calibri"/>
              </a:rPr>
              <a:t>23.11.2022</a:t>
            </a:r>
            <a:endParaRPr lang="de-AT" b="1" spc="-1">
              <a:solidFill>
                <a:srgbClr val="385C6B"/>
              </a:solidFill>
              <a:latin typeface="Calibri"/>
            </a:endParaRPr>
          </a:p>
        </p:txBody>
      </p:sp>
      <p:sp>
        <p:nvSpPr>
          <p:cNvPr id="20" name="Fußzeilenplatzhalter 19"/>
          <p:cNvSpPr>
            <a:spLocks noGrp="1"/>
          </p:cNvSpPr>
          <p:nvPr>
            <p:ph type="ftr" idx="17"/>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21" name="Foliennummernplatzhalter 20"/>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
        <p:nvSpPr>
          <p:cNvPr id="7" name="Textplatzhalter 9"/>
          <p:cNvSpPr>
            <a:spLocks noGrp="1"/>
          </p:cNvSpPr>
          <p:nvPr>
            <p:ph type="body" sz="quarter" idx="20" hasCustomPrompt="1"/>
          </p:nvPr>
        </p:nvSpPr>
        <p:spPr>
          <a:xfrm>
            <a:off x="609599" y="1435003"/>
            <a:ext cx="10971213" cy="1657642"/>
          </a:xfrm>
          <a:solidFill>
            <a:schemeClr val="accent4"/>
          </a:solidFill>
        </p:spPr>
        <p:txBody>
          <a:bodyPr lIns="180000" tIns="180000" rIns="180000" bIns="180000" anchor="t">
            <a:normAutofit/>
          </a:bodyPr>
          <a:lstStyle>
            <a:lvl1pPr marL="0" indent="0">
              <a:spcBef>
                <a:spcPts val="0"/>
              </a:spcBef>
              <a:spcAft>
                <a:spcPts val="0"/>
              </a:spcAft>
              <a:buNone/>
              <a:tabLst/>
              <a:defRPr sz="2100" b="1" baseline="0">
                <a:solidFill>
                  <a:schemeClr val="bg1">
                    <a:lumMod val="50000"/>
                  </a:schemeClr>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Infobox</a:t>
            </a:r>
          </a:p>
        </p:txBody>
      </p:sp>
    </p:spTree>
    <p:extLst>
      <p:ext uri="{BB962C8B-B14F-4D97-AF65-F5344CB8AC3E}">
        <p14:creationId xmlns:p14="http://schemas.microsoft.com/office/powerpoint/2010/main" val="262560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Text und Abbildung rechts">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1502083"/>
            <a:ext cx="5136107" cy="4216329"/>
          </a:xfrm>
        </p:spPr>
        <p:txBody>
          <a:bodyPr>
            <a:normAutofit/>
          </a:bodyPr>
          <a:lstStyle>
            <a:lvl1pPr marL="449263" indent="-449263">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p:txBody>
      </p:sp>
      <p:sp>
        <p:nvSpPr>
          <p:cNvPr id="12" name="Textplatzhalter 11"/>
          <p:cNvSpPr>
            <a:spLocks noGrp="1"/>
          </p:cNvSpPr>
          <p:nvPr>
            <p:ph type="body" sz="quarter" idx="15" hasCustomPrompt="1"/>
          </p:nvPr>
        </p:nvSpPr>
        <p:spPr>
          <a:xfrm>
            <a:off x="609600" y="609600"/>
            <a:ext cx="10971213" cy="473075"/>
          </a:xfrm>
        </p:spPr>
        <p:txBody>
          <a:bodyPr/>
          <a:lstStyle>
            <a:lvl1pPr marL="0" marR="0" indent="0" algn="l" defTabSz="914400" rtl="0" eaLnBrk="1" fontAlgn="auto" latinLnBrk="0" hangingPunct="1">
              <a:lnSpc>
                <a:spcPct val="90000"/>
              </a:lnSpc>
              <a:spcBef>
                <a:spcPts val="1000"/>
              </a:spcBef>
              <a:spcAft>
                <a:spcPts val="1412"/>
              </a:spcAft>
              <a:buClr>
                <a:srgbClr val="239398"/>
              </a:buClr>
              <a:buSzPct val="70000"/>
              <a:buFont typeface="Wingdings" charset="2"/>
              <a:buNone/>
              <a:tabLst/>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a:solidFill>
                  <a:srgbClr val="385C6B"/>
                </a:solidFill>
                <a:latin typeface="Calibri"/>
              </a:rPr>
              <a:t>HEADLINE EINZEILIG</a:t>
            </a:r>
            <a:endParaRPr lang="de-DE" dirty="0"/>
          </a:p>
        </p:txBody>
      </p:sp>
      <p:sp>
        <p:nvSpPr>
          <p:cNvPr id="11" name="Inhaltsplatzhalter 10"/>
          <p:cNvSpPr>
            <a:spLocks noGrp="1"/>
          </p:cNvSpPr>
          <p:nvPr>
            <p:ph sz="quarter" idx="16"/>
          </p:nvPr>
        </p:nvSpPr>
        <p:spPr>
          <a:xfrm>
            <a:off x="6454775" y="1501775"/>
            <a:ext cx="5126038" cy="4216400"/>
          </a:xfrm>
        </p:spPr>
        <p:txBody>
          <a:bodyPr>
            <a:normAutofit/>
          </a:bodyPr>
          <a:lstStyle>
            <a:lvl1pPr marL="0" indent="0">
              <a:buNone/>
              <a:defRPr sz="2100">
                <a:solidFill>
                  <a:srgbClr val="385C6B"/>
                </a:solidFill>
                <a:latin typeface="Calibri" panose="020F0502020204030204" pitchFamily="34" charset="0"/>
                <a:cs typeface="Calibri" panose="020F0502020204030204" pitchFamily="34" charset="0"/>
              </a:defRPr>
            </a:lvl1pPr>
          </a:lstStyle>
          <a:p>
            <a:pPr lvl="0"/>
            <a:endParaRPr lang="de-DE" dirty="0"/>
          </a:p>
        </p:txBody>
      </p:sp>
      <p:sp>
        <p:nvSpPr>
          <p:cNvPr id="13" name="Datumsplatzhalter 12"/>
          <p:cNvSpPr>
            <a:spLocks noGrp="1"/>
          </p:cNvSpPr>
          <p:nvPr>
            <p:ph type="dt" idx="17"/>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14" name="Fußzeilenplatzhalter 13"/>
          <p:cNvSpPr>
            <a:spLocks noGrp="1"/>
          </p:cNvSpPr>
          <p:nvPr>
            <p:ph type="ftr" idx="18"/>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15" name="Foliennummernplatzhalter 14"/>
          <p:cNvSpPr>
            <a:spLocks noGrp="1"/>
          </p:cNvSpPr>
          <p:nvPr>
            <p:ph type="sldNum" idx="19"/>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12896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Text und Bild">
    <p:spTree>
      <p:nvGrpSpPr>
        <p:cNvPr id="1" name=""/>
        <p:cNvGrpSpPr/>
        <p:nvPr/>
      </p:nvGrpSpPr>
      <p:grpSpPr>
        <a:xfrm>
          <a:off x="0" y="0"/>
          <a:ext cx="0" cy="0"/>
          <a:chOff x="0" y="0"/>
          <a:chExt cx="0" cy="0"/>
        </a:xfrm>
      </p:grpSpPr>
      <p:sp>
        <p:nvSpPr>
          <p:cNvPr id="10" name="Textplatzhalter 9"/>
          <p:cNvSpPr>
            <a:spLocks noGrp="1"/>
          </p:cNvSpPr>
          <p:nvPr>
            <p:ph type="body" sz="quarter" idx="14"/>
          </p:nvPr>
        </p:nvSpPr>
        <p:spPr>
          <a:xfrm>
            <a:off x="609600" y="1502083"/>
            <a:ext cx="5136107" cy="4216329"/>
          </a:xfrm>
        </p:spPr>
        <p:txBody>
          <a:bodyPr>
            <a:normAutofit/>
          </a:bodyPr>
          <a:lstStyle>
            <a:lvl1pPr marL="449263" indent="-449263">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p:txBody>
      </p:sp>
      <p:sp>
        <p:nvSpPr>
          <p:cNvPr id="12" name="Textplatzhalter 11"/>
          <p:cNvSpPr>
            <a:spLocks noGrp="1"/>
          </p:cNvSpPr>
          <p:nvPr>
            <p:ph type="body" sz="quarter" idx="15" hasCustomPrompt="1"/>
          </p:nvPr>
        </p:nvSpPr>
        <p:spPr>
          <a:xfrm>
            <a:off x="609600" y="609600"/>
            <a:ext cx="5136107"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a:solidFill>
                  <a:srgbClr val="385C6B"/>
                </a:solidFill>
                <a:latin typeface="Calibri"/>
              </a:rPr>
              <a:t>HEADLINE EINZEILIG</a:t>
            </a:r>
            <a:endParaRPr lang="de-DE" dirty="0"/>
          </a:p>
        </p:txBody>
      </p:sp>
      <p:sp>
        <p:nvSpPr>
          <p:cNvPr id="13" name="Datumsplatzhalter 12"/>
          <p:cNvSpPr>
            <a:spLocks noGrp="1"/>
          </p:cNvSpPr>
          <p:nvPr>
            <p:ph type="dt" idx="17"/>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14" name="Fußzeilenplatzhalter 13"/>
          <p:cNvSpPr>
            <a:spLocks noGrp="1"/>
          </p:cNvSpPr>
          <p:nvPr>
            <p:ph type="ftr" idx="18"/>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15" name="Foliennummernplatzhalter 14"/>
          <p:cNvSpPr>
            <a:spLocks noGrp="1"/>
          </p:cNvSpPr>
          <p:nvPr>
            <p:ph type="sldNum" idx="19"/>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
        <p:nvSpPr>
          <p:cNvPr id="3" name="Bildplatzhalter 2"/>
          <p:cNvSpPr>
            <a:spLocks noGrp="1"/>
          </p:cNvSpPr>
          <p:nvPr>
            <p:ph type="pic" sz="quarter" idx="20"/>
          </p:nvPr>
        </p:nvSpPr>
        <p:spPr>
          <a:xfrm>
            <a:off x="6115050" y="0"/>
            <a:ext cx="6076950" cy="5921477"/>
          </a:xfrm>
        </p:spPr>
        <p:txBody>
          <a:bodyPr/>
          <a:lstStyle>
            <a:lvl1pPr marL="0" indent="0">
              <a:buNone/>
              <a:defRPr>
                <a:latin typeface="Calibri" panose="020F0502020204030204" pitchFamily="34" charset="0"/>
                <a:cs typeface="Calibri" panose="020F0502020204030204" pitchFamily="34" charset="0"/>
              </a:defRPr>
            </a:lvl1pPr>
          </a:lstStyle>
          <a:p>
            <a:endParaRPr lang="de-DE" dirty="0"/>
          </a:p>
        </p:txBody>
      </p:sp>
    </p:spTree>
    <p:extLst>
      <p:ext uri="{BB962C8B-B14F-4D97-AF65-F5344CB8AC3E}">
        <p14:creationId xmlns:p14="http://schemas.microsoft.com/office/powerpoint/2010/main" val="276415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Text und Abbildung links">
    <p:spTree>
      <p:nvGrpSpPr>
        <p:cNvPr id="1" name=""/>
        <p:cNvGrpSpPr/>
        <p:nvPr/>
      </p:nvGrpSpPr>
      <p:grpSpPr>
        <a:xfrm>
          <a:off x="0" y="0"/>
          <a:ext cx="0" cy="0"/>
          <a:chOff x="0" y="0"/>
          <a:chExt cx="0" cy="0"/>
        </a:xfrm>
      </p:grpSpPr>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a:solidFill>
                  <a:srgbClr val="385C6B"/>
                </a:solidFill>
                <a:latin typeface="Calibri"/>
              </a:rPr>
              <a:t>HEADLINE EINZEILIG</a:t>
            </a:r>
            <a:endParaRPr lang="de-DE" dirty="0"/>
          </a:p>
        </p:txBody>
      </p:sp>
      <p:sp>
        <p:nvSpPr>
          <p:cNvPr id="8" name="Textplatzhalter 9"/>
          <p:cNvSpPr>
            <a:spLocks noGrp="1"/>
          </p:cNvSpPr>
          <p:nvPr>
            <p:ph type="body" sz="quarter" idx="17"/>
          </p:nvPr>
        </p:nvSpPr>
        <p:spPr>
          <a:xfrm>
            <a:off x="6444706" y="1501846"/>
            <a:ext cx="5136107" cy="4216329"/>
          </a:xfrm>
        </p:spPr>
        <p:txBody>
          <a:bodyPr>
            <a:normAutofit/>
          </a:bodyPr>
          <a:lstStyle>
            <a:lvl1pPr>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p:txBody>
      </p:sp>
      <p:sp>
        <p:nvSpPr>
          <p:cNvPr id="9" name="Inhaltsplatzhalter 10"/>
          <p:cNvSpPr>
            <a:spLocks noGrp="1"/>
          </p:cNvSpPr>
          <p:nvPr>
            <p:ph sz="quarter" idx="18"/>
          </p:nvPr>
        </p:nvSpPr>
        <p:spPr>
          <a:xfrm>
            <a:off x="609600" y="1515423"/>
            <a:ext cx="5126038" cy="4216400"/>
          </a:xfrm>
        </p:spPr>
        <p:txBody>
          <a:bodyPr>
            <a:normAutofit/>
          </a:bodyPr>
          <a:lstStyle>
            <a:lvl1pPr marL="0" indent="0">
              <a:buNone/>
              <a:defRPr sz="2100">
                <a:solidFill>
                  <a:srgbClr val="385C6B"/>
                </a:solidFill>
                <a:latin typeface="Calibri" panose="020F0502020204030204" pitchFamily="34" charset="0"/>
                <a:cs typeface="Calibri" panose="020F0502020204030204" pitchFamily="34" charset="0"/>
              </a:defRPr>
            </a:lvl1pPr>
          </a:lstStyle>
          <a:p>
            <a:pPr lvl="0"/>
            <a:endParaRPr lang="de-DE" dirty="0"/>
          </a:p>
        </p:txBody>
      </p:sp>
      <p:sp>
        <p:nvSpPr>
          <p:cNvPr id="5" name="Datumsplatzhalter 4"/>
          <p:cNvSpPr>
            <a:spLocks noGrp="1"/>
          </p:cNvSpPr>
          <p:nvPr>
            <p:ph type="dt" idx="19"/>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6" name="Fußzeilenplatzhalter 5"/>
          <p:cNvSpPr>
            <a:spLocks noGrp="1"/>
          </p:cNvSpPr>
          <p:nvPr>
            <p:ph type="ftr" idx="20"/>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7" name="Foliennummernplatzhalter 6"/>
          <p:cNvSpPr>
            <a:spLocks noGrp="1"/>
          </p:cNvSpPr>
          <p:nvPr>
            <p:ph type="sldNum" idx="21"/>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2973098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Text und Tabelle">
    <p:spTree>
      <p:nvGrpSpPr>
        <p:cNvPr id="1" name=""/>
        <p:cNvGrpSpPr/>
        <p:nvPr/>
      </p:nvGrpSpPr>
      <p:grpSpPr>
        <a:xfrm>
          <a:off x="0" y="0"/>
          <a:ext cx="0" cy="0"/>
          <a:chOff x="0" y="0"/>
          <a:chExt cx="0" cy="0"/>
        </a:xfrm>
      </p:grpSpPr>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a:solidFill>
                  <a:srgbClr val="385C6B"/>
                </a:solidFill>
                <a:latin typeface="Calibri"/>
              </a:rPr>
              <a:t>HEADLINE EINZEILIG</a:t>
            </a:r>
            <a:endParaRPr lang="de-DE" dirty="0"/>
          </a:p>
        </p:txBody>
      </p:sp>
      <p:sp>
        <p:nvSpPr>
          <p:cNvPr id="8" name="Textplatzhalter 9"/>
          <p:cNvSpPr>
            <a:spLocks noGrp="1"/>
          </p:cNvSpPr>
          <p:nvPr>
            <p:ph type="body" sz="quarter" idx="17"/>
          </p:nvPr>
        </p:nvSpPr>
        <p:spPr>
          <a:xfrm>
            <a:off x="609600" y="4053385"/>
            <a:ext cx="10971214" cy="1664790"/>
          </a:xfrm>
        </p:spPr>
        <p:txBody>
          <a:bodyPr>
            <a:normAutofit/>
          </a:bodyPr>
          <a:lstStyle>
            <a:lvl1pPr>
              <a:defRPr sz="2100">
                <a:solidFill>
                  <a:schemeClr val="accent1"/>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p:txBody>
      </p:sp>
      <p:sp>
        <p:nvSpPr>
          <p:cNvPr id="9" name="Inhaltsplatzhalter 10"/>
          <p:cNvSpPr>
            <a:spLocks noGrp="1"/>
          </p:cNvSpPr>
          <p:nvPr>
            <p:ph sz="quarter" idx="18"/>
          </p:nvPr>
        </p:nvSpPr>
        <p:spPr>
          <a:xfrm>
            <a:off x="609599" y="1515423"/>
            <a:ext cx="10971213" cy="2392107"/>
          </a:xfrm>
        </p:spPr>
        <p:txBody>
          <a:bodyPr>
            <a:normAutofit/>
          </a:bodyPr>
          <a:lstStyle>
            <a:lvl1pPr marL="0" indent="0">
              <a:buNone/>
              <a:defRPr sz="2100">
                <a:solidFill>
                  <a:srgbClr val="385C6B"/>
                </a:solidFill>
                <a:latin typeface="Calibri" panose="020F0502020204030204" pitchFamily="34" charset="0"/>
                <a:cs typeface="Calibri" panose="020F0502020204030204" pitchFamily="34" charset="0"/>
              </a:defRPr>
            </a:lvl1pPr>
          </a:lstStyle>
          <a:p>
            <a:pPr lvl="0"/>
            <a:endParaRPr lang="de-DE" dirty="0"/>
          </a:p>
        </p:txBody>
      </p:sp>
      <p:sp>
        <p:nvSpPr>
          <p:cNvPr id="5" name="Datumsplatzhalter 4"/>
          <p:cNvSpPr>
            <a:spLocks noGrp="1"/>
          </p:cNvSpPr>
          <p:nvPr>
            <p:ph type="dt" idx="19"/>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6" name="Fußzeilenplatzhalter 5"/>
          <p:cNvSpPr>
            <a:spLocks noGrp="1"/>
          </p:cNvSpPr>
          <p:nvPr>
            <p:ph type="ftr" idx="20"/>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7" name="Foliennummernplatzhalter 6"/>
          <p:cNvSpPr>
            <a:spLocks noGrp="1"/>
          </p:cNvSpPr>
          <p:nvPr>
            <p:ph type="sldNum" idx="21"/>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1168582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egenüberstellung">
    <p:spTree>
      <p:nvGrpSpPr>
        <p:cNvPr id="1" name=""/>
        <p:cNvGrpSpPr/>
        <p:nvPr/>
      </p:nvGrpSpPr>
      <p:grpSpPr>
        <a:xfrm>
          <a:off x="0" y="0"/>
          <a:ext cx="0" cy="0"/>
          <a:chOff x="0" y="0"/>
          <a:chExt cx="0" cy="0"/>
        </a:xfrm>
      </p:grpSpPr>
      <p:sp>
        <p:nvSpPr>
          <p:cNvPr id="12" name="Textplatzhalter 11"/>
          <p:cNvSpPr>
            <a:spLocks noGrp="1"/>
          </p:cNvSpPr>
          <p:nvPr>
            <p:ph type="body" sz="quarter" idx="15" hasCustomPrompt="1"/>
          </p:nvPr>
        </p:nvSpPr>
        <p:spPr>
          <a:xfrm>
            <a:off x="609600" y="609600"/>
            <a:ext cx="10971213" cy="473075"/>
          </a:xfrm>
        </p:spPr>
        <p:txBody>
          <a:bodyPr/>
          <a:lstStyle>
            <a:lvl1pPr marL="0" indent="0">
              <a:buNone/>
              <a:defRPr sz="3000" b="1">
                <a:solidFill>
                  <a:schemeClr val="accent1"/>
                </a:solidFill>
                <a:latin typeface="Calibri" panose="020F0502020204030204" pitchFamily="34" charset="0"/>
                <a:cs typeface="Calibri" panose="020F05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de-AT" sz="3000" b="1" strike="noStrike" spc="-1" dirty="0">
                <a:solidFill>
                  <a:srgbClr val="385C6B"/>
                </a:solidFill>
                <a:latin typeface="Calibri"/>
              </a:rPr>
              <a:t>HEADLINE EINZEILIG</a:t>
            </a:r>
            <a:endParaRPr lang="de-DE" dirty="0"/>
          </a:p>
        </p:txBody>
      </p:sp>
      <p:sp>
        <p:nvSpPr>
          <p:cNvPr id="8" name="Textplatzhalter 9"/>
          <p:cNvSpPr>
            <a:spLocks noGrp="1"/>
          </p:cNvSpPr>
          <p:nvPr>
            <p:ph type="body" sz="quarter" idx="17" hasCustomPrompt="1"/>
          </p:nvPr>
        </p:nvSpPr>
        <p:spPr>
          <a:xfrm>
            <a:off x="6277970" y="2674962"/>
            <a:ext cx="5302843" cy="3043213"/>
          </a:xfrm>
        </p:spPr>
        <p:txBody>
          <a:bodyPr>
            <a:normAutofit/>
          </a:bodyPr>
          <a:lstStyle>
            <a:lvl1pPr marL="252000" indent="-252000">
              <a:spcBef>
                <a:spcPts val="600"/>
              </a:spcBef>
              <a:spcAft>
                <a:spcPts val="600"/>
              </a:spcAft>
              <a:defRPr lang="de-DE" sz="2100" kern="1200" dirty="0" smtClean="0">
                <a:solidFill>
                  <a:schemeClr val="accent1"/>
                </a:solidFill>
                <a:latin typeface="Calibri" panose="020F0502020204030204" pitchFamily="34" charset="0"/>
                <a:ea typeface="+mn-ea"/>
                <a:cs typeface="Calibri" panose="020F0502020204030204" pitchFamily="34" charset="0"/>
              </a:defRPr>
            </a:lvl1pPr>
            <a:lvl2pPr marL="537750" indent="-285750">
              <a:spcBef>
                <a:spcPts val="600"/>
              </a:spcBef>
              <a:spcAft>
                <a:spcPts val="600"/>
              </a:spcAft>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marL="342900" lvl="0" indent="-342900" algn="l" defTabSz="914400" rtl="0" eaLnBrk="1" latinLnBrk="0" hangingPunct="1">
              <a:lnSpc>
                <a:spcPct val="90000"/>
              </a:lnSpc>
              <a:spcBef>
                <a:spcPts val="600"/>
              </a:spcBef>
              <a:spcAft>
                <a:spcPts val="600"/>
              </a:spcAft>
              <a:buClr>
                <a:srgbClr val="239398"/>
              </a:buClr>
              <a:buSzPct val="100000"/>
              <a:buFont typeface="Symbol" panose="05050102010706020507" pitchFamily="18" charset="2"/>
              <a:buChar char="+"/>
            </a:pPr>
            <a:r>
              <a:rPr lang="de-DE" dirty="0"/>
              <a:t>Positiv</a:t>
            </a:r>
          </a:p>
          <a:p>
            <a:pPr marL="355600" lvl="1" indent="-355600" algn="l" defTabSz="914400" rtl="0" eaLnBrk="1" latinLnBrk="0" hangingPunct="1">
              <a:lnSpc>
                <a:spcPct val="90000"/>
              </a:lnSpc>
              <a:spcBef>
                <a:spcPts val="600"/>
              </a:spcBef>
              <a:spcAft>
                <a:spcPts val="600"/>
              </a:spcAft>
              <a:buClr>
                <a:schemeClr val="accent2"/>
              </a:buClr>
              <a:buSzPct val="100000"/>
              <a:buFont typeface="Symbol" panose="05050102010706020507" pitchFamily="18" charset="2"/>
              <a:buChar char="-"/>
            </a:pPr>
            <a:r>
              <a:rPr lang="de-DE" dirty="0"/>
              <a:t>Negativ</a:t>
            </a:r>
          </a:p>
          <a:p>
            <a:pPr marL="342900" lvl="0" indent="-342900" algn="l" defTabSz="914400" rtl="0" eaLnBrk="1" latinLnBrk="0" hangingPunct="1">
              <a:lnSpc>
                <a:spcPct val="90000"/>
              </a:lnSpc>
              <a:spcBef>
                <a:spcPts val="600"/>
              </a:spcBef>
              <a:spcAft>
                <a:spcPts val="600"/>
              </a:spcAft>
              <a:buClr>
                <a:srgbClr val="239398"/>
              </a:buClr>
              <a:buSzPct val="100000"/>
              <a:buFont typeface="Symbol" panose="05050102010706020507" pitchFamily="18" charset="2"/>
              <a:buChar char="+"/>
            </a:pPr>
            <a:r>
              <a:rPr lang="de-DE" dirty="0"/>
              <a:t>Positiv</a:t>
            </a:r>
          </a:p>
          <a:p>
            <a:pPr marL="355600" lvl="1" indent="-355600" algn="l" defTabSz="914400" rtl="0" eaLnBrk="1" latinLnBrk="0" hangingPunct="1">
              <a:lnSpc>
                <a:spcPct val="90000"/>
              </a:lnSpc>
              <a:spcBef>
                <a:spcPts val="600"/>
              </a:spcBef>
              <a:spcAft>
                <a:spcPts val="600"/>
              </a:spcAft>
              <a:buClr>
                <a:schemeClr val="accent2"/>
              </a:buClr>
              <a:buSzPct val="100000"/>
              <a:buFont typeface="Symbol" panose="05050102010706020507" pitchFamily="18" charset="2"/>
              <a:buChar char="-"/>
            </a:pPr>
            <a:r>
              <a:rPr lang="de-DE" dirty="0"/>
              <a:t>Negativ</a:t>
            </a:r>
          </a:p>
        </p:txBody>
      </p:sp>
      <p:sp>
        <p:nvSpPr>
          <p:cNvPr id="10" name="Textplatzhalter 9"/>
          <p:cNvSpPr>
            <a:spLocks noGrp="1"/>
          </p:cNvSpPr>
          <p:nvPr>
            <p:ph type="body" sz="quarter" idx="19" hasCustomPrompt="1"/>
          </p:nvPr>
        </p:nvSpPr>
        <p:spPr>
          <a:xfrm>
            <a:off x="609600" y="2688609"/>
            <a:ext cx="5313528" cy="3043213"/>
          </a:xfrm>
        </p:spPr>
        <p:txBody>
          <a:bodyPr>
            <a:normAutofit/>
          </a:bodyPr>
          <a:lstStyle>
            <a:lvl1pPr marL="342900" indent="-342900">
              <a:spcBef>
                <a:spcPts val="600"/>
              </a:spcBef>
              <a:spcAft>
                <a:spcPts val="600"/>
              </a:spcAft>
              <a:buSzPct val="100000"/>
              <a:buFont typeface="Symbol" panose="05050102010706020507" pitchFamily="18" charset="2"/>
              <a:buChar char="+"/>
              <a:defRPr sz="2100">
                <a:solidFill>
                  <a:schemeClr val="accent1"/>
                </a:solidFill>
                <a:latin typeface="Calibri" panose="020F0502020204030204" pitchFamily="34" charset="0"/>
                <a:cs typeface="Calibri" panose="020F0502020204030204" pitchFamily="34" charset="0"/>
              </a:defRPr>
            </a:lvl1pPr>
            <a:lvl2pPr marL="355600" indent="-355600">
              <a:spcBef>
                <a:spcPts val="600"/>
              </a:spcBef>
              <a:spcAft>
                <a:spcPts val="600"/>
              </a:spcAft>
              <a:buClr>
                <a:schemeClr val="accent2"/>
              </a:buClr>
              <a:buSzPct val="10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r>
              <a:rPr lang="de-DE" dirty="0"/>
              <a:t>Positiv</a:t>
            </a:r>
          </a:p>
          <a:p>
            <a:pPr lvl="1"/>
            <a:r>
              <a:rPr lang="de-DE" dirty="0"/>
              <a:t>Negativ</a:t>
            </a:r>
          </a:p>
          <a:p>
            <a:pPr lvl="0"/>
            <a:r>
              <a:rPr lang="de-DE" dirty="0"/>
              <a:t>Positiv</a:t>
            </a:r>
          </a:p>
          <a:p>
            <a:pPr lvl="1"/>
            <a:r>
              <a:rPr lang="de-DE" dirty="0"/>
              <a:t>Negativ</a:t>
            </a:r>
          </a:p>
        </p:txBody>
      </p:sp>
      <p:sp>
        <p:nvSpPr>
          <p:cNvPr id="11" name="Textplatzhalter 9"/>
          <p:cNvSpPr>
            <a:spLocks noGrp="1"/>
          </p:cNvSpPr>
          <p:nvPr>
            <p:ph type="body" sz="quarter" idx="20"/>
          </p:nvPr>
        </p:nvSpPr>
        <p:spPr>
          <a:xfrm>
            <a:off x="609600" y="1435003"/>
            <a:ext cx="5313528" cy="1021593"/>
          </a:xfrm>
          <a:solidFill>
            <a:schemeClr val="accent4"/>
          </a:solidFill>
        </p:spPr>
        <p:txBody>
          <a:bodyPr lIns="180000" tIns="180000" rIns="180000" bIns="180000" anchor="t">
            <a:normAutofit/>
          </a:bodyPr>
          <a:lstStyle>
            <a:lvl1pPr marL="0" indent="0">
              <a:buNone/>
              <a:tabLst/>
              <a:defRPr sz="2100" b="1">
                <a:solidFill>
                  <a:schemeClr val="bg1">
                    <a:lumMod val="50000"/>
                  </a:schemeClr>
                </a:solidFill>
                <a:latin typeface="Calibri" panose="020F0502020204030204" pitchFamily="34" charset="0"/>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endParaRPr lang="de-DE" dirty="0"/>
          </a:p>
        </p:txBody>
      </p:sp>
      <p:sp>
        <p:nvSpPr>
          <p:cNvPr id="13" name="Textplatzhalter 9"/>
          <p:cNvSpPr>
            <a:spLocks noGrp="1"/>
          </p:cNvSpPr>
          <p:nvPr>
            <p:ph type="body" sz="quarter" idx="21"/>
          </p:nvPr>
        </p:nvSpPr>
        <p:spPr>
          <a:xfrm>
            <a:off x="6267285" y="1435003"/>
            <a:ext cx="5313528" cy="1021593"/>
          </a:xfrm>
          <a:solidFill>
            <a:schemeClr val="accent4"/>
          </a:solidFill>
        </p:spPr>
        <p:txBody>
          <a:bodyPr lIns="180000" tIns="180000" rIns="180000" bIns="180000" anchor="t">
            <a:normAutofit/>
          </a:bodyPr>
          <a:lstStyle>
            <a:lvl1pPr marL="177800" indent="0">
              <a:buNone/>
              <a:tabLst>
                <a:tab pos="5118100" algn="r"/>
              </a:tabLst>
              <a:defRPr lang="de-DE" sz="2100" b="1" kern="1200" dirty="0" smtClean="0">
                <a:solidFill>
                  <a:schemeClr val="bg1">
                    <a:lumMod val="50000"/>
                  </a:schemeClr>
                </a:solidFill>
                <a:latin typeface="Calibri" panose="020F0502020204030204" pitchFamily="34" charset="0"/>
                <a:ea typeface="+mn-ea"/>
                <a:cs typeface="Calibri" panose="020F0502020204030204" pitchFamily="34" charset="0"/>
              </a:defRPr>
            </a:lvl1pPr>
            <a:lvl2pPr marL="537750" indent="-285750">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buClr>
                <a:schemeClr val="accent2"/>
              </a:buClr>
              <a:defRPr lang="de-DE" sz="2100" b="0" strike="noStrike" kern="1200" spc="-1" dirty="0" smtClean="0">
                <a:solidFill>
                  <a:schemeClr val="accent1"/>
                </a:solidFill>
                <a:latin typeface="Calibri"/>
                <a:ea typeface="+mn-ea"/>
                <a:cs typeface="+mn-cs"/>
              </a:defRPr>
            </a:lvl4pPr>
            <a:lvl5pPr marL="1149750" indent="-285750">
              <a:buClr>
                <a:schemeClr val="accent2"/>
              </a:buClr>
              <a:defRPr lang="de-DE" sz="2100" b="0" strike="noStrike" kern="1200" spc="-1" dirty="0">
                <a:solidFill>
                  <a:schemeClr val="accent1"/>
                </a:solidFill>
                <a:latin typeface="Calibri"/>
                <a:ea typeface="+mn-ea"/>
                <a:cs typeface="+mn-cs"/>
              </a:defRPr>
            </a:lvl5pPr>
            <a:lvl6pPr marL="1365750" indent="-285750">
              <a:buClr>
                <a:schemeClr val="accent2"/>
              </a:buClr>
              <a:defRPr lang="de-DE" sz="2100" b="0" strike="noStrike" kern="1200" spc="-1" dirty="0">
                <a:solidFill>
                  <a:schemeClr val="accent1"/>
                </a:solidFill>
                <a:latin typeface="Calibri"/>
                <a:ea typeface="+mn-ea"/>
                <a:cs typeface="+mn-cs"/>
              </a:defRPr>
            </a:lvl6pPr>
            <a:lvl7pPr marL="1581750" indent="-285750">
              <a:buClr>
                <a:schemeClr val="accent2"/>
              </a:buClr>
              <a:defRPr lang="de-DE" sz="2100" b="0" strike="noStrike" kern="1200" spc="-1" dirty="0">
                <a:solidFill>
                  <a:schemeClr val="accent1"/>
                </a:solidFill>
                <a:latin typeface="Calibri"/>
                <a:ea typeface="+mn-ea"/>
                <a:cs typeface="+mn-cs"/>
              </a:defRPr>
            </a:lvl7pPr>
          </a:lstStyle>
          <a:p>
            <a:pPr lvl="0"/>
            <a:endParaRPr lang="de-DE" dirty="0"/>
          </a:p>
        </p:txBody>
      </p:sp>
      <p:sp>
        <p:nvSpPr>
          <p:cNvPr id="5" name="Datumsplatzhalter 4"/>
          <p:cNvSpPr>
            <a:spLocks noGrp="1"/>
          </p:cNvSpPr>
          <p:nvPr>
            <p:ph type="dt" idx="22"/>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6" name="Fußzeilenplatzhalter 5"/>
          <p:cNvSpPr>
            <a:spLocks noGrp="1"/>
          </p:cNvSpPr>
          <p:nvPr>
            <p:ph type="ftr" idx="23"/>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7" name="Foliennummernplatzhalter 6"/>
          <p:cNvSpPr>
            <a:spLocks noGrp="1"/>
          </p:cNvSpPr>
          <p:nvPr>
            <p:ph type="sldNum" idx="24"/>
          </p:nvPr>
        </p:nvSpPr>
        <p:spPr/>
        <p:txBody>
          <a:body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spTree>
    <p:extLst>
      <p:ext uri="{BB962C8B-B14F-4D97-AF65-F5344CB8AC3E}">
        <p14:creationId xmlns:p14="http://schemas.microsoft.com/office/powerpoint/2010/main" val="3294377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Content">
    <p:spTree>
      <p:nvGrpSpPr>
        <p:cNvPr id="1" name=""/>
        <p:cNvGrpSpPr/>
        <p:nvPr/>
      </p:nvGrpSpPr>
      <p:grpSpPr>
        <a:xfrm>
          <a:off x="0" y="0"/>
          <a:ext cx="0" cy="0"/>
          <a:chOff x="0" y="0"/>
          <a:chExt cx="0" cy="0"/>
        </a:xfrm>
      </p:grpSpPr>
      <p:sp>
        <p:nvSpPr>
          <p:cNvPr id="2" name="Datumsplatzhalter 1"/>
          <p:cNvSpPr>
            <a:spLocks noGrp="1"/>
          </p:cNvSpPr>
          <p:nvPr>
            <p:ph type="dt" idx="10"/>
          </p:nvPr>
        </p:nvSpPr>
        <p:spPr/>
        <p:txBody>
          <a:bodyPr/>
          <a:lstStyle>
            <a:lvl1pPr>
              <a:defRPr b="1"/>
            </a:lvl1pPr>
          </a:lstStyle>
          <a:p>
            <a:pPr algn="r"/>
            <a:r>
              <a:rPr lang="de-DE" spc="-1" smtClean="0">
                <a:solidFill>
                  <a:srgbClr val="385C6B"/>
                </a:solidFill>
                <a:latin typeface="Calibri"/>
              </a:rPr>
              <a:t>23.11.2022</a:t>
            </a:r>
            <a:endParaRPr lang="de-AT" spc="-1" dirty="0">
              <a:solidFill>
                <a:srgbClr val="385C6B"/>
              </a:solidFill>
              <a:latin typeface="Calibri"/>
            </a:endParaRPr>
          </a:p>
        </p:txBody>
      </p:sp>
      <p:sp>
        <p:nvSpPr>
          <p:cNvPr id="3" name="Fußzeilenplatzhalter 2"/>
          <p:cNvSpPr>
            <a:spLocks noGrp="1"/>
          </p:cNvSpPr>
          <p:nvPr>
            <p:ph type="ftr" idx="11"/>
          </p:nvPr>
        </p:nvSpPr>
        <p:spPr/>
        <p:txBody>
          <a:bodyPr/>
          <a:lstStyle/>
          <a:p>
            <a:r>
              <a:rPr lang="de-DE" b="1" spc="-1" smtClean="0">
                <a:solidFill>
                  <a:srgbClr val="385C6B"/>
                </a:solidFill>
                <a:latin typeface="Calibri"/>
              </a:rPr>
              <a:t>MIO Krankenhaus-Entlassbrief - Web Session</a:t>
            </a:r>
            <a:endParaRPr lang="de-AT" b="1" spc="-1">
              <a:solidFill>
                <a:srgbClr val="385C6B"/>
              </a:solidFill>
              <a:latin typeface="Calibri"/>
            </a:endParaRPr>
          </a:p>
        </p:txBody>
      </p:sp>
      <p:sp>
        <p:nvSpPr>
          <p:cNvPr id="7" name="Foliennummernplatzhalter 6"/>
          <p:cNvSpPr>
            <a:spLocks noGrp="1"/>
          </p:cNvSpPr>
          <p:nvPr>
            <p:ph type="sldNum" idx="12"/>
          </p:nvPr>
        </p:nvSpPr>
        <p:spPr/>
        <p:txBody>
          <a:bodyPr/>
          <a:lstStyle/>
          <a:p>
            <a:pPr algn="r"/>
            <a:fld id="{BC4B03E9-1240-4927-BE42-1FD16B9BDE83}" type="slidenum">
              <a:rPr lang="de-AT" b="1" spc="-1" smtClean="0">
                <a:solidFill>
                  <a:srgbClr val="385C6B"/>
                </a:solidFill>
                <a:latin typeface="Calibri"/>
              </a:rPr>
              <a:pPr algn="r"/>
              <a:t>‹Nr.›</a:t>
            </a:fld>
            <a:endParaRPr lang="de-AT" b="1" spc="-1" dirty="0">
              <a:solidFill>
                <a:srgbClr val="385C6B"/>
              </a:solidFill>
              <a:latin typeface="Calibri"/>
            </a:endParaRPr>
          </a:p>
        </p:txBody>
      </p:sp>
      <p:sp>
        <p:nvSpPr>
          <p:cNvPr id="9" name="Textplatzhalter 8"/>
          <p:cNvSpPr>
            <a:spLocks noGrp="1"/>
          </p:cNvSpPr>
          <p:nvPr>
            <p:ph type="body" sz="quarter" idx="13"/>
          </p:nvPr>
        </p:nvSpPr>
        <p:spPr>
          <a:xfrm>
            <a:off x="4375150" y="2873375"/>
            <a:ext cx="7210425" cy="552450"/>
          </a:xfrm>
          <a:prstGeom prst="rect">
            <a:avLst/>
          </a:prstGeom>
        </p:spPr>
        <p:txBody>
          <a:bodyPr/>
          <a:lstStyle>
            <a:lvl1pPr marL="0" indent="0">
              <a:lnSpc>
                <a:spcPct val="100000"/>
              </a:lnSpc>
              <a:spcBef>
                <a:spcPts val="0"/>
              </a:spcBef>
              <a:buNone/>
              <a:defRPr sz="3600" b="1">
                <a:solidFill>
                  <a:schemeClr val="accent1"/>
                </a:solidFill>
                <a:latin typeface="Calibri" panose="020F0502020204030204" pitchFamily="34" charset="0"/>
                <a:cs typeface="Calibri" panose="020F0502020204030204" pitchFamily="34" charset="0"/>
              </a:defRPr>
            </a:lvl1pPr>
            <a:lvl2pPr marL="457200" indent="0">
              <a:buNone/>
              <a:defRPr sz="3000" b="1">
                <a:solidFill>
                  <a:schemeClr val="accent1"/>
                </a:solidFill>
                <a:latin typeface="Calibri" panose="020F0502020204030204" pitchFamily="34" charset="0"/>
                <a:cs typeface="Calibri" panose="020F0502020204030204" pitchFamily="34" charset="0"/>
              </a:defRPr>
            </a:lvl2pPr>
            <a:lvl3pPr marL="914400" indent="0">
              <a:buNone/>
              <a:defRPr sz="3000" b="1">
                <a:solidFill>
                  <a:schemeClr val="accent1"/>
                </a:solidFill>
                <a:latin typeface="Calibri" panose="020F0502020204030204" pitchFamily="34" charset="0"/>
                <a:cs typeface="Calibri" panose="020F0502020204030204" pitchFamily="34" charset="0"/>
              </a:defRPr>
            </a:lvl3pPr>
            <a:lvl4pPr marL="1371600" indent="0">
              <a:buNone/>
              <a:defRPr sz="3000" b="1">
                <a:solidFill>
                  <a:schemeClr val="accent1"/>
                </a:solidFill>
                <a:latin typeface="Calibri" panose="020F0502020204030204" pitchFamily="34" charset="0"/>
                <a:cs typeface="Calibri" panose="020F0502020204030204" pitchFamily="34" charset="0"/>
              </a:defRPr>
            </a:lvl4pPr>
            <a:lvl5pPr marL="1828800" indent="0">
              <a:buNone/>
              <a:defRPr sz="3000" b="1">
                <a:solidFill>
                  <a:schemeClr val="accent1"/>
                </a:solidFill>
                <a:latin typeface="Calibri" panose="020F0502020204030204" pitchFamily="34" charset="0"/>
                <a:cs typeface="Calibri" panose="020F0502020204030204" pitchFamily="34" charset="0"/>
              </a:defRPr>
            </a:lvl5pPr>
          </a:lstStyle>
          <a:p>
            <a:pPr lvl="0"/>
            <a:endParaRPr lang="de-DE" dirty="0"/>
          </a:p>
        </p:txBody>
      </p:sp>
      <p:sp>
        <p:nvSpPr>
          <p:cNvPr id="11" name="Textplatzhalter 10"/>
          <p:cNvSpPr>
            <a:spLocks noGrp="1"/>
          </p:cNvSpPr>
          <p:nvPr>
            <p:ph type="body" sz="quarter" idx="14"/>
          </p:nvPr>
        </p:nvSpPr>
        <p:spPr>
          <a:xfrm>
            <a:off x="4375150" y="3817938"/>
            <a:ext cx="7210425" cy="1627187"/>
          </a:xfrm>
          <a:prstGeom prst="rect">
            <a:avLst/>
          </a:prstGeom>
        </p:spPr>
        <p:txBody>
          <a:bodyPr/>
          <a:lstStyle>
            <a:lvl1pPr marL="0" indent="0">
              <a:buNone/>
              <a:defRPr sz="3000">
                <a:solidFill>
                  <a:schemeClr val="accent1"/>
                </a:solidFill>
                <a:latin typeface="Calibri" panose="020F0502020204030204" pitchFamily="34" charset="0"/>
                <a:cs typeface="Calibri" panose="020F0502020204030204" pitchFamily="34" charset="0"/>
              </a:defRPr>
            </a:lvl1pPr>
            <a:lvl2pPr marL="457200" indent="0">
              <a:buNone/>
              <a:defRPr sz="3000">
                <a:solidFill>
                  <a:schemeClr val="accent1"/>
                </a:solidFill>
                <a:latin typeface="Calibri" panose="020F0502020204030204" pitchFamily="34" charset="0"/>
                <a:cs typeface="Calibri" panose="020F0502020204030204" pitchFamily="34" charset="0"/>
              </a:defRPr>
            </a:lvl2pPr>
            <a:lvl3pPr marL="914400" indent="0">
              <a:buNone/>
              <a:defRPr sz="3000">
                <a:solidFill>
                  <a:schemeClr val="accent1"/>
                </a:solidFill>
                <a:latin typeface="Calibri" panose="020F0502020204030204" pitchFamily="34" charset="0"/>
                <a:cs typeface="Calibri" panose="020F0502020204030204" pitchFamily="34" charset="0"/>
              </a:defRPr>
            </a:lvl3pPr>
            <a:lvl4pPr marL="1371600" indent="0">
              <a:buNone/>
              <a:defRPr sz="3000">
                <a:solidFill>
                  <a:schemeClr val="accent1"/>
                </a:solidFill>
                <a:latin typeface="Calibri" panose="020F0502020204030204" pitchFamily="34" charset="0"/>
                <a:cs typeface="Calibri" panose="020F0502020204030204" pitchFamily="34" charset="0"/>
              </a:defRPr>
            </a:lvl4pPr>
            <a:lvl5pPr marL="1828800" indent="0">
              <a:buNone/>
              <a:defRPr sz="3000">
                <a:solidFill>
                  <a:schemeClr val="accent1"/>
                </a:solidFill>
                <a:latin typeface="Calibri" panose="020F0502020204030204" pitchFamily="34" charset="0"/>
                <a:cs typeface="Calibri" panose="020F0502020204030204" pitchFamily="34" charset="0"/>
              </a:defRPr>
            </a:lvl5pPr>
          </a:lstStyle>
          <a:p>
            <a:pPr lvl="0"/>
            <a:endParaRPr lang="de-DE" dirty="0"/>
          </a:p>
        </p:txBody>
      </p:sp>
    </p:spTree>
    <p:extLst>
      <p:ext uri="{BB962C8B-B14F-4D97-AF65-F5344CB8AC3E}">
        <p14:creationId xmlns:p14="http://schemas.microsoft.com/office/powerpoint/2010/main" val="391129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4380140" y="2873550"/>
            <a:ext cx="7205896" cy="552941"/>
          </a:xfrm>
          <a:prstGeom prst="rect">
            <a:avLst/>
          </a:prstGeom>
        </p:spPr>
        <p:txBody>
          <a:bodyPr lIns="0" tIns="0" rIns="0" bIns="0">
            <a:noAutofit/>
          </a:bodyPr>
          <a:lstStyle/>
          <a:p>
            <a:endParaRPr lang="de-AT" sz="3000" b="1" strike="noStrike" spc="-1">
              <a:solidFill>
                <a:srgbClr val="FFFFFF"/>
              </a:solidFill>
              <a:latin typeface="Arial"/>
            </a:endParaRPr>
          </a:p>
        </p:txBody>
      </p:sp>
      <p:sp>
        <p:nvSpPr>
          <p:cNvPr id="187" name="PlaceHolder 2"/>
          <p:cNvSpPr>
            <a:spLocks noGrp="1"/>
          </p:cNvSpPr>
          <p:nvPr>
            <p:ph type="body"/>
          </p:nvPr>
        </p:nvSpPr>
        <p:spPr>
          <a:xfrm>
            <a:off x="4375786" y="4554141"/>
            <a:ext cx="7210250" cy="1628345"/>
          </a:xfrm>
          <a:prstGeom prst="rect">
            <a:avLst/>
          </a:prstGeom>
        </p:spPr>
        <p:txBody>
          <a:bodyPr lIns="0" tIns="0" rIns="0" bIns="0">
            <a:normAutofit/>
          </a:bodyPr>
          <a:lstStyle/>
          <a:p>
            <a:endParaRPr lang="de-AT" sz="2000" b="0" strike="noStrike" spc="-1">
              <a:solidFill>
                <a:srgbClr val="FFFFFF"/>
              </a:solidFill>
              <a:latin typeface="Calibri"/>
            </a:endParaRPr>
          </a:p>
        </p:txBody>
      </p:sp>
    </p:spTree>
    <p:extLst>
      <p:ext uri="{BB962C8B-B14F-4D97-AF65-F5344CB8AC3E}">
        <p14:creationId xmlns:p14="http://schemas.microsoft.com/office/powerpoint/2010/main" val="3099763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1.png"/><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2.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3.png"/><Relationship Id="rId5" Type="http://schemas.openxmlformats.org/officeDocument/2006/relationships/theme" Target="../theme/theme4.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CustomShape 1"/>
          <p:cNvSpPr/>
          <p:nvPr/>
        </p:nvSpPr>
        <p:spPr>
          <a:xfrm>
            <a:off x="756" y="5921919"/>
            <a:ext cx="12191244" cy="936081"/>
          </a:xfrm>
          <a:prstGeom prst="rect">
            <a:avLst/>
          </a:prstGeom>
          <a:solidFill>
            <a:srgbClr val="BDDEE0"/>
          </a:solidFill>
          <a:ln>
            <a:noFill/>
          </a:ln>
        </p:spPr>
        <p:style>
          <a:lnRef idx="0">
            <a:scrgbClr r="0" g="0" b="0"/>
          </a:lnRef>
          <a:fillRef idx="0">
            <a:scrgbClr r="0" g="0" b="0"/>
          </a:fillRef>
          <a:effectRef idx="0">
            <a:scrgbClr r="0" g="0" b="0"/>
          </a:effectRef>
          <a:fontRef idx="minor"/>
        </p:style>
      </p:sp>
      <p:sp>
        <p:nvSpPr>
          <p:cNvPr id="10" name="PlaceHolder 2"/>
          <p:cNvSpPr>
            <a:spLocks noGrp="1"/>
          </p:cNvSpPr>
          <p:nvPr>
            <p:ph type="title"/>
          </p:nvPr>
        </p:nvSpPr>
        <p:spPr>
          <a:xfrm>
            <a:off x="609562" y="609541"/>
            <a:ext cx="10972120" cy="472394"/>
          </a:xfrm>
          <a:prstGeom prst="rect">
            <a:avLst/>
          </a:prstGeom>
        </p:spPr>
        <p:txBody>
          <a:bodyPr lIns="0" tIns="0" rIns="0" bIns="0">
            <a:noAutofit/>
          </a:bodyPr>
          <a:lstStyle/>
          <a:p>
            <a:r>
              <a:rPr lang="de-AT" sz="3000" b="1" strike="noStrike" spc="-1" dirty="0">
                <a:solidFill>
                  <a:srgbClr val="385C6B"/>
                </a:solidFill>
                <a:latin typeface="Calibri"/>
              </a:rPr>
              <a:t>FOLIENTITEL</a:t>
            </a:r>
          </a:p>
        </p:txBody>
      </p:sp>
      <p:sp>
        <p:nvSpPr>
          <p:cNvPr id="2" name="PlaceHolder 3"/>
          <p:cNvSpPr>
            <a:spLocks noGrp="1"/>
          </p:cNvSpPr>
          <p:nvPr>
            <p:ph type="body"/>
          </p:nvPr>
        </p:nvSpPr>
        <p:spPr>
          <a:xfrm>
            <a:off x="609562" y="1502083"/>
            <a:ext cx="10971684" cy="3976819"/>
          </a:xfrm>
          <a:prstGeom prst="rect">
            <a:avLst/>
          </a:prstGeom>
        </p:spPr>
        <p:txBody>
          <a:bodyPr lIns="0" tIns="0" rIns="0" bIns="0">
            <a:normAutofit/>
          </a:bodyPr>
          <a:lstStyle/>
          <a:p>
            <a:pPr marL="252000" indent="-252000">
              <a:spcAft>
                <a:spcPts val="1412"/>
              </a:spcAft>
              <a:buClr>
                <a:srgbClr val="239398"/>
              </a:buClr>
              <a:buSzPct val="70000"/>
              <a:buFont typeface="Wingdings" charset="2"/>
              <a:buChar char=""/>
            </a:pPr>
            <a:r>
              <a:rPr lang="de-AT" sz="1400" b="0" strike="noStrike" spc="-1" dirty="0">
                <a:solidFill>
                  <a:srgbClr val="000000"/>
                </a:solidFill>
                <a:latin typeface="Calibri"/>
              </a:rPr>
              <a:t>Format des Gliederungstextes durch Klicken bearbeiten</a:t>
            </a:r>
          </a:p>
          <a:p>
            <a:pPr marL="504000" lvl="1" indent="-252000">
              <a:spcBef>
                <a:spcPts val="1134"/>
              </a:spcBef>
              <a:buClr>
                <a:srgbClr val="239398"/>
              </a:buClr>
              <a:buSzPct val="70000"/>
              <a:buFont typeface="Wingdings 2" charset="2"/>
              <a:buChar char=""/>
            </a:pPr>
            <a:r>
              <a:rPr lang="de-AT" sz="1400" b="0" strike="noStrike" spc="-1" dirty="0">
                <a:solidFill>
                  <a:srgbClr val="000000"/>
                </a:solidFill>
                <a:latin typeface="Calibri"/>
              </a:rPr>
              <a:t>Zweite Gliederungsebene</a:t>
            </a:r>
          </a:p>
          <a:p>
            <a:pPr marL="756000" lvl="2" indent="-252000">
              <a:spcBef>
                <a:spcPts val="850"/>
              </a:spcBef>
              <a:buClr>
                <a:srgbClr val="239398"/>
              </a:buClr>
              <a:buSzPct val="70000"/>
              <a:buFont typeface="Symbol" charset="2"/>
              <a:buChar char=""/>
            </a:pPr>
            <a:r>
              <a:rPr lang="de-AT" sz="1400" b="0" strike="noStrike" spc="-1" dirty="0">
                <a:solidFill>
                  <a:srgbClr val="000000"/>
                </a:solidFill>
                <a:latin typeface="Calibri"/>
              </a:rPr>
              <a:t>Dritte Gliederungsebene</a:t>
            </a:r>
          </a:p>
          <a:p>
            <a:pPr marL="864000" lvl="3" indent="-216000">
              <a:spcBef>
                <a:spcPts val="567"/>
              </a:spcBef>
              <a:buClr>
                <a:srgbClr val="000000"/>
              </a:buClr>
              <a:buSzPct val="45000"/>
              <a:buFont typeface="Wingdings" charset="2"/>
              <a:buChar char=""/>
            </a:pPr>
            <a:r>
              <a:rPr lang="de-AT" sz="1400" b="0" strike="noStrike" spc="-1" dirty="0">
                <a:solidFill>
                  <a:srgbClr val="000000"/>
                </a:solidFill>
                <a:latin typeface="Calibri"/>
              </a:rPr>
              <a:t>Vierte Gliederungsebene</a:t>
            </a:r>
          </a:p>
          <a:p>
            <a:pPr marL="1080000" lvl="4" indent="-216000">
              <a:spcBef>
                <a:spcPts val="283"/>
              </a:spcBef>
              <a:buClr>
                <a:srgbClr val="000000"/>
              </a:buClr>
              <a:buSzPct val="45000"/>
              <a:buFont typeface="Wingdings" charset="2"/>
              <a:buChar char=""/>
            </a:pPr>
            <a:r>
              <a:rPr lang="de-AT" sz="1400" b="0" strike="noStrike" spc="-1" dirty="0">
                <a:solidFill>
                  <a:srgbClr val="000000"/>
                </a:solidFill>
                <a:latin typeface="Calibri"/>
              </a:rPr>
              <a:t>Fünfte Gliederungsebene</a:t>
            </a:r>
          </a:p>
          <a:p>
            <a:pPr marL="1296000" lvl="5" indent="-216000">
              <a:spcBef>
                <a:spcPts val="283"/>
              </a:spcBef>
              <a:buClr>
                <a:srgbClr val="000000"/>
              </a:buClr>
              <a:buSzPct val="45000"/>
              <a:buFont typeface="Wingdings" charset="2"/>
              <a:buChar char=""/>
            </a:pPr>
            <a:r>
              <a:rPr lang="de-AT" sz="1400" b="0" strike="noStrike" spc="-1" dirty="0">
                <a:solidFill>
                  <a:srgbClr val="000000"/>
                </a:solidFill>
                <a:latin typeface="Calibri"/>
              </a:rPr>
              <a:t>Sechste Gliederungsebene</a:t>
            </a:r>
          </a:p>
          <a:p>
            <a:pPr marL="1512000" lvl="6" indent="-216000">
              <a:spcBef>
                <a:spcPts val="283"/>
              </a:spcBef>
              <a:buClr>
                <a:srgbClr val="000000"/>
              </a:buClr>
              <a:buSzPct val="45000"/>
              <a:buFont typeface="Wingdings" charset="2"/>
              <a:buChar char=""/>
            </a:pPr>
            <a:r>
              <a:rPr lang="de-AT" sz="1400" b="0" strike="noStrike" spc="-1" dirty="0">
                <a:solidFill>
                  <a:srgbClr val="000000"/>
                </a:solidFill>
                <a:latin typeface="Calibri"/>
              </a:rPr>
              <a:t>Siebte Gliederungsebene</a:t>
            </a:r>
          </a:p>
        </p:txBody>
      </p:sp>
      <p:sp>
        <p:nvSpPr>
          <p:cNvPr id="3" name="PlaceHolder 4"/>
          <p:cNvSpPr>
            <a:spLocks noGrp="1"/>
          </p:cNvSpPr>
          <p:nvPr>
            <p:ph type="dt"/>
          </p:nvPr>
        </p:nvSpPr>
        <p:spPr>
          <a:xfrm>
            <a:off x="9709455" y="6443718"/>
            <a:ext cx="2177008" cy="174155"/>
          </a:xfrm>
          <a:prstGeom prst="rect">
            <a:avLst/>
          </a:prstGeom>
        </p:spPr>
        <p:txBody>
          <a:bodyPr lIns="0" tIns="0" rIns="0" bIns="0">
            <a:noAutofit/>
          </a:bodyPr>
          <a:lstStyle>
            <a:lvl1pPr>
              <a:defRPr sz="1100"/>
            </a:lvl1p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4" name="PlaceHolder 5"/>
          <p:cNvSpPr>
            <a:spLocks noGrp="1"/>
          </p:cNvSpPr>
          <p:nvPr>
            <p:ph type="ftr"/>
          </p:nvPr>
        </p:nvSpPr>
        <p:spPr>
          <a:xfrm>
            <a:off x="1132044" y="6267822"/>
            <a:ext cx="3864189" cy="350051"/>
          </a:xfrm>
          <a:prstGeom prst="rect">
            <a:avLst/>
          </a:prstGeom>
        </p:spPr>
        <p:txBody>
          <a:bodyPr lIns="0" tIns="0" rIns="0" bIns="0">
            <a:noAutofit/>
          </a:bodyPr>
          <a:lstStyle>
            <a:lvl1pPr>
              <a:defRPr sz="1100"/>
            </a:lvl1p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5" name="PlaceHolder 6"/>
          <p:cNvSpPr>
            <a:spLocks noGrp="1"/>
          </p:cNvSpPr>
          <p:nvPr>
            <p:ph type="sldNum"/>
          </p:nvPr>
        </p:nvSpPr>
        <p:spPr>
          <a:xfrm>
            <a:off x="9709455" y="6260856"/>
            <a:ext cx="2177008" cy="211162"/>
          </a:xfrm>
          <a:prstGeom prst="rect">
            <a:avLst/>
          </a:prstGeom>
        </p:spPr>
        <p:txBody>
          <a:bodyPr lIns="0" tIns="0" rIns="0" bIns="0">
            <a:noAutofit/>
          </a:bodyPr>
          <a:lstStyle>
            <a:lvl1pPr>
              <a:defRPr sz="1100"/>
            </a:lvl1pPr>
          </a:lstStyle>
          <a:p>
            <a:pPr algn="r"/>
            <a:fld id="{FF06BF7F-D706-48CF-821D-4866D511AC01}" type="slidenum">
              <a:rPr lang="de-AT" b="1" spc="-1" smtClean="0">
                <a:solidFill>
                  <a:srgbClr val="385C6B"/>
                </a:solidFill>
                <a:latin typeface="Calibri"/>
              </a:rPr>
              <a:pPr algn="r"/>
              <a:t>‹Nr.›</a:t>
            </a:fld>
            <a:endParaRPr lang="de-AT" b="1" spc="-1" dirty="0">
              <a:solidFill>
                <a:srgbClr val="385C6B"/>
              </a:solidFill>
              <a:latin typeface="Calibri"/>
            </a:endParaRPr>
          </a:p>
        </p:txBody>
      </p:sp>
      <p:pic>
        <p:nvPicPr>
          <p:cNvPr id="6" name="Grafik 5"/>
          <p:cNvPicPr/>
          <p:nvPr/>
        </p:nvPicPr>
        <p:blipFill>
          <a:blip r:embed="rId13"/>
          <a:stretch/>
        </p:blipFill>
        <p:spPr>
          <a:xfrm>
            <a:off x="304781" y="6182486"/>
            <a:ext cx="609562" cy="448448"/>
          </a:xfrm>
          <a:prstGeom prst="rect">
            <a:avLst/>
          </a:prstGeom>
          <a:ln>
            <a:noFill/>
          </a:ln>
        </p:spPr>
      </p:pic>
      <p:sp>
        <p:nvSpPr>
          <p:cNvPr id="7" name="CustomShape 7"/>
          <p:cNvSpPr/>
          <p:nvPr/>
        </p:nvSpPr>
        <p:spPr>
          <a:xfrm>
            <a:off x="-355288" y="1880434"/>
            <a:ext cx="783723" cy="783695"/>
          </a:xfrm>
          <a:prstGeom prst="ellipse">
            <a:avLst/>
          </a:prstGeom>
          <a:solidFill>
            <a:srgbClr val="FFCC00"/>
          </a:solidFill>
          <a:ln>
            <a:noFill/>
          </a:ln>
        </p:spPr>
        <p:style>
          <a:lnRef idx="0">
            <a:scrgbClr r="0" g="0" b="0"/>
          </a:lnRef>
          <a:fillRef idx="0">
            <a:scrgbClr r="0" g="0" b="0"/>
          </a:fillRef>
          <a:effectRef idx="0">
            <a:scrgbClr r="0" g="0" b="0"/>
          </a:effectRef>
          <a:fontRef idx="minor"/>
        </p:style>
      </p:sp>
      <p:sp>
        <p:nvSpPr>
          <p:cNvPr id="8" name="CustomShape 8"/>
          <p:cNvSpPr/>
          <p:nvPr/>
        </p:nvSpPr>
        <p:spPr>
          <a:xfrm>
            <a:off x="4538626" y="6470712"/>
            <a:ext cx="783723" cy="783695"/>
          </a:xfrm>
          <a:prstGeom prst="ellipse">
            <a:avLst/>
          </a:prstGeom>
          <a:solidFill>
            <a:srgbClr val="239398"/>
          </a:solidFill>
          <a:ln>
            <a:noFill/>
          </a:ln>
        </p:spPr>
        <p:style>
          <a:lnRef idx="0">
            <a:scrgbClr r="0" g="0" b="0"/>
          </a:lnRef>
          <a:fillRef idx="0">
            <a:scrgbClr r="0" g="0" b="0"/>
          </a:fillRef>
          <a:effectRef idx="0">
            <a:scrgbClr r="0" g="0" b="0"/>
          </a:effectRef>
          <a:fontRef idx="minor"/>
        </p:style>
      </p:sp>
    </p:spTree>
  </p:cSld>
  <p:clrMap bg1="lt1" tx1="dk1" bg2="lt2" tx2="dk2" accent1="accent1" accent2="accent2" accent3="accent3" accent4="accent4" accent5="accent5" accent6="accent6" hlink="hlink" folHlink="folHlink"/>
  <p:sldLayoutIdLst>
    <p:sldLayoutId id="2147483649" r:id="rId1"/>
    <p:sldLayoutId id="2147483710" r:id="rId2"/>
    <p:sldLayoutId id="2147483706" r:id="rId3"/>
    <p:sldLayoutId id="2147483709" r:id="rId4"/>
    <p:sldLayoutId id="2147483707" r:id="rId5"/>
    <p:sldLayoutId id="2147483711" r:id="rId6"/>
    <p:sldLayoutId id="2147483708" r:id="rId7"/>
    <p:sldLayoutId id="2147483713" r:id="rId8"/>
    <p:sldLayoutId id="2147483720" r:id="rId9"/>
    <p:sldLayoutId id="2147483726" r:id="rId10"/>
    <p:sldLayoutId id="2147483727" r:id="rId11"/>
  </p:sldLayoutIdLst>
  <p:hf hd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52000" indent="-252000" algn="l" defTabSz="914400" rtl="0" eaLnBrk="1" latinLnBrk="0" hangingPunct="1">
        <a:lnSpc>
          <a:spcPct val="90000"/>
        </a:lnSpc>
        <a:spcBef>
          <a:spcPts val="1000"/>
        </a:spcBef>
        <a:spcAft>
          <a:spcPts val="1412"/>
        </a:spcAft>
        <a:buClr>
          <a:srgbClr val="239398"/>
        </a:buClr>
        <a:buSzPct val="70000"/>
        <a:buFont typeface="Wingdings" charset="2"/>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5" name="CustomShape 1"/>
          <p:cNvSpPr/>
          <p:nvPr/>
        </p:nvSpPr>
        <p:spPr>
          <a:xfrm>
            <a:off x="0" y="2285778"/>
            <a:ext cx="12186890" cy="4571557"/>
          </a:xfrm>
          <a:prstGeom prst="rect">
            <a:avLst/>
          </a:prstGeom>
          <a:solidFill>
            <a:srgbClr val="385C6B"/>
          </a:solidFill>
          <a:ln>
            <a:noFill/>
          </a:ln>
        </p:spPr>
        <p:style>
          <a:lnRef idx="0">
            <a:scrgbClr r="0" g="0" b="0"/>
          </a:lnRef>
          <a:fillRef idx="0">
            <a:scrgbClr r="0" g="0" b="0"/>
          </a:fillRef>
          <a:effectRef idx="0">
            <a:scrgbClr r="0" g="0" b="0"/>
          </a:effectRef>
          <a:fontRef idx="minor"/>
        </p:style>
      </p:sp>
      <p:sp>
        <p:nvSpPr>
          <p:cNvPr id="46" name="PlaceHolder 2"/>
          <p:cNvSpPr>
            <a:spLocks noGrp="1"/>
          </p:cNvSpPr>
          <p:nvPr>
            <p:ph type="title"/>
          </p:nvPr>
        </p:nvSpPr>
        <p:spPr>
          <a:xfrm>
            <a:off x="4380140" y="2873550"/>
            <a:ext cx="7205896" cy="552941"/>
          </a:xfrm>
          <a:prstGeom prst="rect">
            <a:avLst/>
          </a:prstGeom>
        </p:spPr>
        <p:txBody>
          <a:bodyPr lIns="0" tIns="0" rIns="0" bIns="0">
            <a:noAutofit/>
          </a:bodyPr>
          <a:lstStyle/>
          <a:p>
            <a:r>
              <a:rPr lang="de-AT" sz="3000" b="1" strike="noStrike" spc="-1" dirty="0">
                <a:solidFill>
                  <a:srgbClr val="FFFFFF"/>
                </a:solidFill>
                <a:latin typeface="Calibri"/>
              </a:rPr>
              <a:t>Format des Titeltextes durch Klicken bearbeiten</a:t>
            </a:r>
          </a:p>
        </p:txBody>
      </p:sp>
      <p:sp>
        <p:nvSpPr>
          <p:cNvPr id="47" name="PlaceHolder 3"/>
          <p:cNvSpPr>
            <a:spLocks noGrp="1"/>
          </p:cNvSpPr>
          <p:nvPr>
            <p:ph type="body"/>
          </p:nvPr>
        </p:nvSpPr>
        <p:spPr>
          <a:xfrm>
            <a:off x="4375786" y="3356829"/>
            <a:ext cx="7210250" cy="1549975"/>
          </a:xfrm>
          <a:prstGeom prst="rect">
            <a:avLst/>
          </a:prstGeom>
        </p:spPr>
        <p:txBody>
          <a:bodyPr lIns="0" tIns="0" rIns="0" bIns="0">
            <a:normAutofit fontScale="28000"/>
          </a:bodyPr>
          <a:lstStyle/>
          <a:p>
            <a:r>
              <a:rPr lang="de-AT" sz="2400" b="0" strike="noStrike" spc="-1">
                <a:solidFill>
                  <a:srgbClr val="FFFFFF"/>
                </a:solidFill>
                <a:latin typeface="Calibri"/>
              </a:rPr>
              <a:t>Format des Gliederungstextes durch Klicken bearbeiten</a:t>
            </a:r>
          </a:p>
          <a:p>
            <a:pPr lvl="1">
              <a:spcBef>
                <a:spcPts val="1134"/>
              </a:spcBef>
            </a:pPr>
            <a:r>
              <a:rPr lang="de-AT" sz="2400" b="0" strike="noStrike" spc="-1">
                <a:solidFill>
                  <a:srgbClr val="FFFFFF"/>
                </a:solidFill>
                <a:latin typeface="Calibri"/>
              </a:rPr>
              <a:t>Zweite Gliederungsebene</a:t>
            </a:r>
          </a:p>
          <a:p>
            <a:pPr lvl="2">
              <a:spcBef>
                <a:spcPts val="850"/>
              </a:spcBef>
            </a:pPr>
            <a:r>
              <a:rPr lang="de-AT" sz="2400" b="0" strike="noStrike" spc="-1">
                <a:solidFill>
                  <a:srgbClr val="FFFFFF"/>
                </a:solidFill>
                <a:latin typeface="Calibri"/>
              </a:rPr>
              <a:t>Dritte Gliederungsebene</a:t>
            </a:r>
          </a:p>
          <a:p>
            <a:pPr lvl="3">
              <a:spcBef>
                <a:spcPts val="567"/>
              </a:spcBef>
            </a:pPr>
            <a:r>
              <a:rPr lang="de-AT" sz="2400" b="0" strike="noStrike" spc="-1">
                <a:solidFill>
                  <a:srgbClr val="FFFFFF"/>
                </a:solidFill>
                <a:latin typeface="Calibri"/>
              </a:rPr>
              <a:t>Vierte Gliederungsebene</a:t>
            </a:r>
          </a:p>
          <a:p>
            <a:pPr lvl="4">
              <a:spcBef>
                <a:spcPts val="283"/>
              </a:spcBef>
            </a:pPr>
            <a:r>
              <a:rPr lang="de-AT" sz="2400" b="0" strike="noStrike" spc="-1">
                <a:solidFill>
                  <a:srgbClr val="FFFFFF"/>
                </a:solidFill>
                <a:latin typeface="Calibri"/>
              </a:rPr>
              <a:t>Fünfte Gliederungsebene</a:t>
            </a:r>
          </a:p>
          <a:p>
            <a:pPr lvl="5">
              <a:spcBef>
                <a:spcPts val="283"/>
              </a:spcBef>
            </a:pPr>
            <a:r>
              <a:rPr lang="de-AT" sz="2400" b="0" strike="noStrike" spc="-1">
                <a:solidFill>
                  <a:srgbClr val="FFFFFF"/>
                </a:solidFill>
                <a:latin typeface="Calibri"/>
              </a:rPr>
              <a:t>Sechste Gliederungsebene</a:t>
            </a:r>
          </a:p>
          <a:p>
            <a:pPr lvl="6">
              <a:spcBef>
                <a:spcPts val="283"/>
              </a:spcBef>
            </a:pPr>
            <a:r>
              <a:rPr lang="de-AT" sz="2400" b="0" strike="noStrike" spc="-1">
                <a:solidFill>
                  <a:srgbClr val="FFFFFF"/>
                </a:solidFill>
                <a:latin typeface="Calibri"/>
              </a:rPr>
              <a:t>Siebte Gliederungsebene</a:t>
            </a:r>
          </a:p>
        </p:txBody>
      </p:sp>
      <p:pic>
        <p:nvPicPr>
          <p:cNvPr id="48" name="Grafik 47"/>
          <p:cNvPicPr/>
          <p:nvPr/>
        </p:nvPicPr>
        <p:blipFill>
          <a:blip r:embed="rId4"/>
          <a:stretch/>
        </p:blipFill>
        <p:spPr>
          <a:xfrm>
            <a:off x="8142010" y="609541"/>
            <a:ext cx="3439672" cy="883834"/>
          </a:xfrm>
          <a:prstGeom prst="rect">
            <a:avLst/>
          </a:prstGeom>
          <a:ln>
            <a:noFill/>
          </a:ln>
        </p:spPr>
      </p:pic>
      <p:pic>
        <p:nvPicPr>
          <p:cNvPr id="49" name="Grafik 48"/>
          <p:cNvPicPr/>
          <p:nvPr/>
        </p:nvPicPr>
        <p:blipFill>
          <a:blip r:embed="rId5"/>
          <a:stretch/>
        </p:blipFill>
        <p:spPr>
          <a:xfrm>
            <a:off x="-988362" y="1436775"/>
            <a:ext cx="6313323" cy="6726719"/>
          </a:xfrm>
          <a:prstGeom prst="rect">
            <a:avLst/>
          </a:prstGeom>
          <a:ln>
            <a:noFill/>
          </a:ln>
        </p:spPr>
      </p:pic>
      <p:sp>
        <p:nvSpPr>
          <p:cNvPr id="50" name="PlaceHolder 4"/>
          <p:cNvSpPr>
            <a:spLocks noGrp="1"/>
          </p:cNvSpPr>
          <p:nvPr>
            <p:ph type="ftr"/>
          </p:nvPr>
        </p:nvSpPr>
        <p:spPr>
          <a:xfrm>
            <a:off x="4397556" y="5211575"/>
            <a:ext cx="7188480" cy="696618"/>
          </a:xfrm>
          <a:prstGeom prst="rect">
            <a:avLst/>
          </a:prstGeom>
        </p:spPr>
        <p:txBody>
          <a:bodyPr lIns="0" tIns="0" rIns="0" bIns="0">
            <a:noAutofit/>
          </a:bodyPr>
          <a:lstStyle/>
          <a:p>
            <a:r>
              <a:rPr lang="sv-SE" sz="2000" b="0" strike="noStrike" spc="-1" smtClean="0">
                <a:solidFill>
                  <a:srgbClr val="FFFFFF"/>
                </a:solidFill>
                <a:latin typeface="Calibri"/>
              </a:rPr>
              <a:t>MIO Krankenhaus-Entlassbrief - Web Session</a:t>
            </a:r>
            <a:endParaRPr lang="de-AT" sz="2000" b="0" strike="noStrike" spc="-1">
              <a:solidFill>
                <a:srgbClr val="FFFFFF"/>
              </a:solidFill>
              <a:latin typeface="Calibri"/>
            </a:endParaRPr>
          </a:p>
        </p:txBody>
      </p:sp>
      <p:sp>
        <p:nvSpPr>
          <p:cNvPr id="51" name="PlaceHolder 5"/>
          <p:cNvSpPr>
            <a:spLocks noGrp="1"/>
          </p:cNvSpPr>
          <p:nvPr>
            <p:ph type="dt"/>
          </p:nvPr>
        </p:nvSpPr>
        <p:spPr>
          <a:xfrm>
            <a:off x="4397556" y="4819727"/>
            <a:ext cx="7188480" cy="1088466"/>
          </a:xfrm>
          <a:prstGeom prst="rect">
            <a:avLst/>
          </a:prstGeom>
        </p:spPr>
        <p:txBody>
          <a:bodyPr lIns="0" tIns="0" rIns="0" bIns="0">
            <a:noAutofit/>
          </a:bodyPr>
          <a:lstStyle/>
          <a:p>
            <a:r>
              <a:rPr lang="de-DE" sz="2000" b="0" strike="noStrike" spc="-1" smtClean="0">
                <a:latin typeface="Calibri"/>
              </a:rPr>
              <a:t>23.11.2022</a:t>
            </a:r>
            <a:endParaRPr lang="de-AT" sz="2000" b="0" strike="noStrike" spc="-1">
              <a:latin typeface="Calibri"/>
            </a:endParaRPr>
          </a:p>
        </p:txBody>
      </p:sp>
    </p:spTree>
    <p:extLst>
      <p:ext uri="{BB962C8B-B14F-4D97-AF65-F5344CB8AC3E}">
        <p14:creationId xmlns:p14="http://schemas.microsoft.com/office/powerpoint/2010/main" val="3091455120"/>
      </p:ext>
    </p:extLst>
  </p:cSld>
  <p:clrMap bg1="lt1" tx1="dk1" bg2="lt2" tx2="dk2" accent1="accent1" accent2="accent2" accent3="accent3" accent4="accent4" accent5="accent5" accent6="accent6" hlink="hlink" folHlink="folHlink"/>
  <p:sldLayoutIdLst>
    <p:sldLayoutId id="2147483715" r:id="rId1"/>
    <p:sldLayoutId id="2147483716" r:id="rId2"/>
  </p:sldLayoutIdLst>
  <p:hf hd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239398"/>
        </a:solidFill>
        <a:effectLst/>
      </p:bgPr>
    </p:bg>
    <p:spTree>
      <p:nvGrpSpPr>
        <p:cNvPr id="1" name=""/>
        <p:cNvGrpSpPr/>
        <p:nvPr/>
      </p:nvGrpSpPr>
      <p:grpSpPr>
        <a:xfrm>
          <a:off x="0" y="0"/>
          <a:ext cx="0" cy="0"/>
          <a:chOff x="0" y="0"/>
          <a:chExt cx="0" cy="0"/>
        </a:xfrm>
      </p:grpSpPr>
      <p:sp>
        <p:nvSpPr>
          <p:cNvPr id="88" name="CustomShape 1"/>
          <p:cNvSpPr/>
          <p:nvPr/>
        </p:nvSpPr>
        <p:spPr>
          <a:xfrm>
            <a:off x="0" y="5921254"/>
            <a:ext cx="12191244" cy="936081"/>
          </a:xfrm>
          <a:prstGeom prst="rect">
            <a:avLst/>
          </a:prstGeom>
          <a:solidFill>
            <a:srgbClr val="BDDEE0"/>
          </a:solidFill>
          <a:ln>
            <a:noFill/>
          </a:ln>
        </p:spPr>
        <p:style>
          <a:lnRef idx="0">
            <a:scrgbClr r="0" g="0" b="0"/>
          </a:lnRef>
          <a:fillRef idx="0">
            <a:scrgbClr r="0" g="0" b="0"/>
          </a:fillRef>
          <a:effectRef idx="0">
            <a:scrgbClr r="0" g="0" b="0"/>
          </a:effectRef>
          <a:fontRef idx="minor"/>
        </p:style>
      </p:sp>
      <p:sp>
        <p:nvSpPr>
          <p:cNvPr id="89" name="PlaceHolder 2"/>
          <p:cNvSpPr>
            <a:spLocks noGrp="1"/>
          </p:cNvSpPr>
          <p:nvPr>
            <p:ph type="title"/>
          </p:nvPr>
        </p:nvSpPr>
        <p:spPr>
          <a:xfrm>
            <a:off x="609562" y="609541"/>
            <a:ext cx="2002847" cy="474571"/>
          </a:xfrm>
          <a:prstGeom prst="rect">
            <a:avLst/>
          </a:prstGeom>
        </p:spPr>
        <p:txBody>
          <a:bodyPr lIns="0" tIns="0" rIns="0" bIns="0">
            <a:noAutofit/>
          </a:bodyPr>
          <a:lstStyle/>
          <a:p>
            <a:r>
              <a:rPr lang="de-AT" sz="3000" b="1" strike="noStrike" spc="-1">
                <a:solidFill>
                  <a:srgbClr val="FFFFFF"/>
                </a:solidFill>
                <a:latin typeface="Arial"/>
              </a:rPr>
              <a:t>Format des Titeltextes durch Klicken bearbeiten</a:t>
            </a:r>
          </a:p>
        </p:txBody>
      </p:sp>
      <p:pic>
        <p:nvPicPr>
          <p:cNvPr id="94" name="Grafik 93"/>
          <p:cNvPicPr/>
          <p:nvPr/>
        </p:nvPicPr>
        <p:blipFill>
          <a:blip r:embed="rId4"/>
          <a:stretch/>
        </p:blipFill>
        <p:spPr>
          <a:xfrm>
            <a:off x="-988362" y="1436775"/>
            <a:ext cx="6313323" cy="6731073"/>
          </a:xfrm>
          <a:prstGeom prst="rect">
            <a:avLst/>
          </a:prstGeom>
          <a:ln>
            <a:noFill/>
          </a:ln>
        </p:spPr>
      </p:pic>
      <p:sp>
        <p:nvSpPr>
          <p:cNvPr id="90" name="PlaceHolder 3"/>
          <p:cNvSpPr>
            <a:spLocks noGrp="1"/>
          </p:cNvSpPr>
          <p:nvPr>
            <p:ph type="body"/>
          </p:nvPr>
        </p:nvSpPr>
        <p:spPr>
          <a:xfrm>
            <a:off x="4354016" y="548587"/>
            <a:ext cx="7210250" cy="4676049"/>
          </a:xfrm>
          <a:prstGeom prst="rect">
            <a:avLst/>
          </a:prstGeom>
        </p:spPr>
        <p:txBody>
          <a:bodyPr lIns="0" tIns="0" rIns="0" bIns="0">
            <a:normAutofit fontScale="80000"/>
          </a:bodyPr>
          <a:lstStyle/>
          <a:p>
            <a:pPr marL="360000" indent="-360000">
              <a:spcAft>
                <a:spcPts val="1698"/>
              </a:spcAft>
              <a:buClr>
                <a:srgbClr val="FFFFFF"/>
              </a:buClr>
              <a:buFont typeface="StarSymbol"/>
              <a:buAutoNum type="arabicPeriod"/>
            </a:pPr>
            <a:r>
              <a:rPr lang="de-AT" sz="2400" b="0" strike="noStrike" spc="-1" dirty="0">
                <a:solidFill>
                  <a:srgbClr val="FFFFFF"/>
                </a:solidFill>
                <a:latin typeface="Calibri"/>
              </a:rPr>
              <a:t>Format des Gliederungstextes durch Klicken bearbeiten</a:t>
            </a:r>
          </a:p>
          <a:p>
            <a:pPr marL="864000" lvl="1" indent="-324000">
              <a:spcAft>
                <a:spcPts val="1701"/>
              </a:spcAft>
              <a:buClr>
                <a:srgbClr val="FFFFFF"/>
              </a:buClr>
              <a:buFont typeface="StarSymbol"/>
              <a:buAutoNum type="arabicPeriod"/>
            </a:pPr>
            <a:r>
              <a:rPr lang="de-AT" sz="2400" b="0" strike="noStrike" spc="-1" dirty="0">
                <a:solidFill>
                  <a:srgbClr val="FFFFFF"/>
                </a:solidFill>
                <a:latin typeface="Calibri"/>
              </a:rPr>
              <a:t>Zweite Gliederungsebene</a:t>
            </a:r>
          </a:p>
          <a:p>
            <a:pPr marL="1296000" lvl="2" indent="-288000">
              <a:spcAft>
                <a:spcPts val="1701"/>
              </a:spcAft>
              <a:buClr>
                <a:srgbClr val="FFFFFF"/>
              </a:buClr>
              <a:buFont typeface="StarSymbol"/>
              <a:buAutoNum type="arabicPeriod"/>
            </a:pPr>
            <a:r>
              <a:rPr lang="de-AT" sz="2400" b="0" strike="noStrike" spc="-1" dirty="0">
                <a:solidFill>
                  <a:srgbClr val="FFFFFF"/>
                </a:solidFill>
                <a:latin typeface="Calibri"/>
              </a:rPr>
              <a:t>Dritte Gliederungsebene</a:t>
            </a:r>
          </a:p>
          <a:p>
            <a:pPr marL="1728000" lvl="3" indent="-216000">
              <a:spcAft>
                <a:spcPts val="1701"/>
              </a:spcAft>
              <a:buClr>
                <a:srgbClr val="FFFFFF"/>
              </a:buClr>
              <a:buFont typeface="StarSymbol"/>
              <a:buAutoNum type="arabicPeriod"/>
            </a:pPr>
            <a:r>
              <a:rPr lang="de-AT" sz="2400" b="0" strike="noStrike" spc="-1" dirty="0">
                <a:solidFill>
                  <a:srgbClr val="FFFFFF"/>
                </a:solidFill>
                <a:latin typeface="Calibri"/>
              </a:rPr>
              <a:t>Vierte Gliederungsebene</a:t>
            </a:r>
          </a:p>
          <a:p>
            <a:pPr marL="2160000" lvl="4" indent="-216000">
              <a:spcAft>
                <a:spcPts val="1701"/>
              </a:spcAft>
              <a:buClr>
                <a:srgbClr val="FFFFFF"/>
              </a:buClr>
              <a:buFont typeface="StarSymbol"/>
              <a:buAutoNum type="arabicPeriod"/>
            </a:pPr>
            <a:r>
              <a:rPr lang="de-AT" sz="2400" b="0" strike="noStrike" spc="-1" dirty="0">
                <a:solidFill>
                  <a:srgbClr val="FFFFFF"/>
                </a:solidFill>
                <a:latin typeface="Calibri"/>
              </a:rPr>
              <a:t>Fünfte Gliederungsebene</a:t>
            </a:r>
          </a:p>
          <a:p>
            <a:pPr marL="2592000" lvl="5" indent="-216000">
              <a:spcAft>
                <a:spcPts val="1701"/>
              </a:spcAft>
              <a:buClr>
                <a:srgbClr val="FFFFFF"/>
              </a:buClr>
              <a:buFont typeface="StarSymbol"/>
              <a:buAutoNum type="arabicPeriod"/>
            </a:pPr>
            <a:r>
              <a:rPr lang="de-AT" sz="2400" b="0" strike="noStrike" spc="-1" dirty="0">
                <a:solidFill>
                  <a:srgbClr val="FFFFFF"/>
                </a:solidFill>
                <a:latin typeface="Calibri"/>
              </a:rPr>
              <a:t>Sechste Gliederungsebene</a:t>
            </a:r>
          </a:p>
          <a:p>
            <a:pPr marL="3024000" lvl="6" indent="-216000">
              <a:spcAft>
                <a:spcPts val="1701"/>
              </a:spcAft>
              <a:buClr>
                <a:srgbClr val="FFFFFF"/>
              </a:buClr>
              <a:buFont typeface="StarSymbol"/>
              <a:buAutoNum type="arabicPeriod"/>
            </a:pPr>
            <a:r>
              <a:rPr lang="de-AT" sz="2400" b="0" strike="noStrike" spc="-1" dirty="0">
                <a:solidFill>
                  <a:srgbClr val="FFFFFF"/>
                </a:solidFill>
                <a:latin typeface="Calibri"/>
              </a:rPr>
              <a:t>Siebte Gliederungsebene</a:t>
            </a:r>
          </a:p>
        </p:txBody>
      </p:sp>
      <p:sp>
        <p:nvSpPr>
          <p:cNvPr id="91" name="PlaceHolder 4"/>
          <p:cNvSpPr>
            <a:spLocks noGrp="1"/>
          </p:cNvSpPr>
          <p:nvPr>
            <p:ph type="dt"/>
          </p:nvPr>
        </p:nvSpPr>
        <p:spPr>
          <a:xfrm>
            <a:off x="9709455" y="6443718"/>
            <a:ext cx="2177008" cy="174155"/>
          </a:xfrm>
          <a:prstGeom prst="rect">
            <a:avLst/>
          </a:prstGeom>
        </p:spPr>
        <p:txBody>
          <a:bodyPr lIns="0" tIns="0" rIns="0" bIns="0">
            <a:noAutofit/>
          </a:bodyPr>
          <a:lstStyle>
            <a:lvl1pPr>
              <a:defRPr sz="1100"/>
            </a:lvl1pPr>
          </a:lstStyle>
          <a:p>
            <a:pPr algn="r"/>
            <a:r>
              <a:rPr lang="de-DE" spc="-1" smtClean="0">
                <a:solidFill>
                  <a:srgbClr val="385C6B"/>
                </a:solidFill>
                <a:latin typeface="Calibri"/>
              </a:rPr>
              <a:t>23.11.2022</a:t>
            </a:r>
            <a:endParaRPr lang="de-AT" spc="-1">
              <a:solidFill>
                <a:srgbClr val="385C6B"/>
              </a:solidFill>
              <a:latin typeface="Calibri"/>
            </a:endParaRPr>
          </a:p>
        </p:txBody>
      </p:sp>
      <p:sp>
        <p:nvSpPr>
          <p:cNvPr id="92" name="PlaceHolder 5"/>
          <p:cNvSpPr>
            <a:spLocks noGrp="1"/>
          </p:cNvSpPr>
          <p:nvPr>
            <p:ph type="ftr"/>
          </p:nvPr>
        </p:nvSpPr>
        <p:spPr>
          <a:xfrm>
            <a:off x="1132044" y="6269563"/>
            <a:ext cx="3864189" cy="348309"/>
          </a:xfrm>
          <a:prstGeom prst="rect">
            <a:avLst/>
          </a:prstGeom>
        </p:spPr>
        <p:txBody>
          <a:bodyPr lIns="0" tIns="0" rIns="0" bIns="0">
            <a:noAutofit/>
          </a:bodyPr>
          <a:lstStyle>
            <a:lvl1pPr>
              <a:defRPr sz="1100"/>
            </a:lvl1p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93" name="PlaceHolder 6"/>
          <p:cNvSpPr>
            <a:spLocks noGrp="1"/>
          </p:cNvSpPr>
          <p:nvPr>
            <p:ph type="sldNum"/>
          </p:nvPr>
        </p:nvSpPr>
        <p:spPr>
          <a:xfrm>
            <a:off x="9709455" y="6260856"/>
            <a:ext cx="2177008" cy="213339"/>
          </a:xfrm>
          <a:prstGeom prst="rect">
            <a:avLst/>
          </a:prstGeom>
        </p:spPr>
        <p:txBody>
          <a:bodyPr lIns="0" tIns="0" rIns="0" bIns="0">
            <a:noAutofit/>
          </a:bodyPr>
          <a:lstStyle>
            <a:lvl1pPr>
              <a:defRPr sz="1100"/>
            </a:lvl1pPr>
          </a:lstStyle>
          <a:p>
            <a:pPr algn="r"/>
            <a:fld id="{4B9C3029-3818-40D7-8F6F-E0FD8867C477}" type="slidenum">
              <a:rPr lang="de-AT" b="1" spc="-1" smtClean="0">
                <a:solidFill>
                  <a:srgbClr val="385C6B"/>
                </a:solidFill>
                <a:latin typeface="Calibri"/>
              </a:rPr>
              <a:pPr algn="r"/>
              <a:t>‹Nr.›</a:t>
            </a:fld>
            <a:endParaRPr lang="de-AT" b="1" spc="-1">
              <a:solidFill>
                <a:srgbClr val="385C6B"/>
              </a:solidFill>
              <a:latin typeface="Calibri"/>
            </a:endParaRPr>
          </a:p>
        </p:txBody>
      </p:sp>
      <p:pic>
        <p:nvPicPr>
          <p:cNvPr id="95" name="Grafik 94"/>
          <p:cNvPicPr/>
          <p:nvPr/>
        </p:nvPicPr>
        <p:blipFill>
          <a:blip r:embed="rId5"/>
          <a:stretch/>
        </p:blipFill>
        <p:spPr>
          <a:xfrm>
            <a:off x="304781" y="6182486"/>
            <a:ext cx="609562" cy="448448"/>
          </a:xfrm>
          <a:prstGeom prst="rect">
            <a:avLst/>
          </a:prstGeom>
          <a:ln>
            <a:noFill/>
          </a:ln>
        </p:spPr>
      </p:pic>
    </p:spTree>
    <p:extLst>
      <p:ext uri="{BB962C8B-B14F-4D97-AF65-F5344CB8AC3E}">
        <p14:creationId xmlns:p14="http://schemas.microsoft.com/office/powerpoint/2010/main" val="645578132"/>
      </p:ext>
    </p:extLst>
  </p:cSld>
  <p:clrMap bg1="lt1" tx1="dk1" bg2="lt2" tx2="dk2" accent1="accent1" accent2="accent2" accent3="accent3" accent4="accent4" accent5="accent5" accent6="accent6" hlink="hlink" folHlink="folHlink"/>
  <p:sldLayoutIdLst>
    <p:sldLayoutId id="2147483718" r:id="rId1"/>
    <p:sldLayoutId id="2147483719" r:id="rId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360000" indent="-360000" algn="l" defTabSz="914400" rtl="0" eaLnBrk="1" latinLnBrk="0" hangingPunct="1">
        <a:lnSpc>
          <a:spcPct val="90000"/>
        </a:lnSpc>
        <a:spcBef>
          <a:spcPts val="1000"/>
        </a:spcBef>
        <a:spcAft>
          <a:spcPts val="1698"/>
        </a:spcAft>
        <a:buClr>
          <a:srgbClr val="FFFFFF"/>
        </a:buClr>
        <a:buFont typeface="StarSymbol"/>
        <a:buAutoNum type="arabicPeriod"/>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6" name="PlaceHolder 1"/>
          <p:cNvSpPr>
            <a:spLocks noGrp="1"/>
          </p:cNvSpPr>
          <p:nvPr>
            <p:ph type="sldNum"/>
          </p:nvPr>
        </p:nvSpPr>
        <p:spPr>
          <a:xfrm>
            <a:off x="8741122" y="6246923"/>
            <a:ext cx="2840124" cy="472394"/>
          </a:xfrm>
          <a:prstGeom prst="rect">
            <a:avLst/>
          </a:prstGeom>
        </p:spPr>
        <p:txBody>
          <a:bodyPr lIns="0" tIns="0" rIns="0" bIns="0">
            <a:noAutofit/>
          </a:bodyPr>
          <a:lstStyle/>
          <a:p>
            <a:pPr algn="r"/>
            <a:fld id="{6CFA7158-05C2-4D53-9C6C-09A4A0BB5C3B}" type="slidenum">
              <a:rPr lang="de-AT" sz="1400" b="0" strike="noStrike" spc="-1">
                <a:latin typeface="Times New Roman"/>
              </a:rPr>
              <a:t>‹Nr.›</a:t>
            </a:fld>
            <a:endParaRPr lang="de-AT" sz="1400" b="0" strike="noStrike" spc="-1">
              <a:latin typeface="Times New Roman"/>
            </a:endParaRPr>
          </a:p>
        </p:txBody>
      </p:sp>
      <p:sp>
        <p:nvSpPr>
          <p:cNvPr id="177" name="PlaceHolder 2"/>
          <p:cNvSpPr>
            <a:spLocks noGrp="1"/>
          </p:cNvSpPr>
          <p:nvPr>
            <p:ph type="ftr"/>
          </p:nvPr>
        </p:nvSpPr>
        <p:spPr>
          <a:xfrm>
            <a:off x="4169405" y="6246923"/>
            <a:ext cx="3864189" cy="472394"/>
          </a:xfrm>
          <a:prstGeom prst="rect">
            <a:avLst/>
          </a:prstGeom>
        </p:spPr>
        <p:txBody>
          <a:bodyPr lIns="0" tIns="0" rIns="0" bIns="0">
            <a:noAutofit/>
          </a:bodyPr>
          <a:lstStyle/>
          <a:p>
            <a:pPr algn="ctr"/>
            <a:r>
              <a:rPr lang="sv-SE" sz="1400" b="0" strike="noStrike" spc="-1" smtClean="0">
                <a:latin typeface="Times New Roman"/>
              </a:rPr>
              <a:t>MIO Krankenhaus-Entlassbrief - Web Session</a:t>
            </a:r>
            <a:endParaRPr lang="de-AT" sz="1400" b="0" strike="noStrike" spc="-1">
              <a:latin typeface="Times New Roman"/>
            </a:endParaRPr>
          </a:p>
        </p:txBody>
      </p:sp>
      <p:sp>
        <p:nvSpPr>
          <p:cNvPr id="178" name="PlaceHolder 3"/>
          <p:cNvSpPr>
            <a:spLocks noGrp="1"/>
          </p:cNvSpPr>
          <p:nvPr>
            <p:ph type="dt"/>
          </p:nvPr>
        </p:nvSpPr>
        <p:spPr>
          <a:xfrm>
            <a:off x="609562" y="6246923"/>
            <a:ext cx="2840124" cy="472394"/>
          </a:xfrm>
          <a:prstGeom prst="rect">
            <a:avLst/>
          </a:prstGeom>
        </p:spPr>
        <p:txBody>
          <a:bodyPr lIns="0" tIns="0" rIns="0" bIns="0">
            <a:noAutofit/>
          </a:bodyPr>
          <a:lstStyle/>
          <a:p>
            <a:r>
              <a:rPr lang="de-DE" sz="1400" b="0" strike="noStrike" spc="-1" smtClean="0">
                <a:latin typeface="Times New Roman"/>
              </a:rPr>
              <a:t>23.11.2022</a:t>
            </a:r>
            <a:endParaRPr lang="de-AT" sz="1400" b="0" strike="noStrike" spc="-1">
              <a:latin typeface="Times New Roman"/>
            </a:endParaRPr>
          </a:p>
        </p:txBody>
      </p:sp>
      <p:sp>
        <p:nvSpPr>
          <p:cNvPr id="179" name="CustomShape 4"/>
          <p:cNvSpPr/>
          <p:nvPr/>
        </p:nvSpPr>
        <p:spPr>
          <a:xfrm>
            <a:off x="0" y="2285778"/>
            <a:ext cx="12186890" cy="4571557"/>
          </a:xfrm>
          <a:prstGeom prst="rect">
            <a:avLst/>
          </a:prstGeom>
          <a:solidFill>
            <a:srgbClr val="385C6B"/>
          </a:solidFill>
          <a:ln>
            <a:noFill/>
          </a:ln>
        </p:spPr>
        <p:style>
          <a:lnRef idx="0">
            <a:scrgbClr r="0" g="0" b="0"/>
          </a:lnRef>
          <a:fillRef idx="0">
            <a:scrgbClr r="0" g="0" b="0"/>
          </a:fillRef>
          <a:effectRef idx="0">
            <a:scrgbClr r="0" g="0" b="0"/>
          </a:effectRef>
          <a:fontRef idx="minor"/>
        </p:style>
      </p:sp>
      <p:pic>
        <p:nvPicPr>
          <p:cNvPr id="180" name="Grafik 179"/>
          <p:cNvPicPr/>
          <p:nvPr/>
        </p:nvPicPr>
        <p:blipFill>
          <a:blip r:embed="rId6"/>
          <a:stretch/>
        </p:blipFill>
        <p:spPr>
          <a:xfrm>
            <a:off x="-988362" y="1436775"/>
            <a:ext cx="6313323" cy="6726719"/>
          </a:xfrm>
          <a:prstGeom prst="rect">
            <a:avLst/>
          </a:prstGeom>
          <a:ln>
            <a:noFill/>
          </a:ln>
        </p:spPr>
      </p:pic>
      <p:pic>
        <p:nvPicPr>
          <p:cNvPr id="181" name="Grafik 180"/>
          <p:cNvPicPr/>
          <p:nvPr/>
        </p:nvPicPr>
        <p:blipFill>
          <a:blip r:embed="rId7"/>
          <a:stretch/>
        </p:blipFill>
        <p:spPr>
          <a:xfrm>
            <a:off x="8142010" y="609541"/>
            <a:ext cx="3439672" cy="883834"/>
          </a:xfrm>
          <a:prstGeom prst="rect">
            <a:avLst/>
          </a:prstGeom>
          <a:ln>
            <a:noFill/>
          </a:ln>
        </p:spPr>
      </p:pic>
      <p:sp>
        <p:nvSpPr>
          <p:cNvPr id="182" name="PlaceHolder 5"/>
          <p:cNvSpPr>
            <a:spLocks noGrp="1"/>
          </p:cNvSpPr>
          <p:nvPr>
            <p:ph type="title"/>
          </p:nvPr>
        </p:nvSpPr>
        <p:spPr>
          <a:xfrm>
            <a:off x="4380140" y="2873550"/>
            <a:ext cx="7205896" cy="552941"/>
          </a:xfrm>
          <a:prstGeom prst="rect">
            <a:avLst/>
          </a:prstGeom>
        </p:spPr>
        <p:txBody>
          <a:bodyPr lIns="0" tIns="0" rIns="0" bIns="0">
            <a:noAutofit/>
          </a:bodyPr>
          <a:lstStyle/>
          <a:p>
            <a:r>
              <a:rPr lang="de-AT" sz="3000" b="1" strike="noStrike" spc="-1">
                <a:solidFill>
                  <a:srgbClr val="FFFFFF"/>
                </a:solidFill>
                <a:latin typeface="Arial"/>
              </a:rPr>
              <a:t>Format des Titeltextes durch Klicken bearbeiten</a:t>
            </a:r>
          </a:p>
        </p:txBody>
      </p:sp>
      <p:sp>
        <p:nvSpPr>
          <p:cNvPr id="183" name="PlaceHolder 6"/>
          <p:cNvSpPr>
            <a:spLocks noGrp="1"/>
          </p:cNvSpPr>
          <p:nvPr>
            <p:ph type="body"/>
          </p:nvPr>
        </p:nvSpPr>
        <p:spPr>
          <a:xfrm>
            <a:off x="4375786" y="4554141"/>
            <a:ext cx="7210250" cy="1628345"/>
          </a:xfrm>
          <a:prstGeom prst="rect">
            <a:avLst/>
          </a:prstGeom>
        </p:spPr>
        <p:txBody>
          <a:bodyPr lIns="0" tIns="0" rIns="0" bIns="0">
            <a:normAutofit fontScale="34000"/>
          </a:bodyPr>
          <a:lstStyle/>
          <a:p>
            <a:r>
              <a:rPr lang="de-AT" sz="2400" b="0" strike="noStrike" spc="-1">
                <a:solidFill>
                  <a:srgbClr val="FFFFFF"/>
                </a:solidFill>
                <a:latin typeface="Calibri"/>
              </a:rPr>
              <a:t>Format des Gliederungstextes durch Klicken bearbeiten</a:t>
            </a:r>
          </a:p>
          <a:p>
            <a:pPr lvl="1">
              <a:spcBef>
                <a:spcPts val="1134"/>
              </a:spcBef>
            </a:pPr>
            <a:r>
              <a:rPr lang="de-AT" sz="2800" b="0" strike="noStrike" spc="-1">
                <a:solidFill>
                  <a:srgbClr val="FFFFFF"/>
                </a:solidFill>
                <a:latin typeface="Calibri"/>
              </a:rPr>
              <a:t>Zweite Gliederungsebene</a:t>
            </a:r>
          </a:p>
          <a:p>
            <a:pPr lvl="2">
              <a:spcBef>
                <a:spcPts val="850"/>
              </a:spcBef>
            </a:pPr>
            <a:r>
              <a:rPr lang="de-AT" sz="2400" b="0" strike="noStrike" spc="-1">
                <a:solidFill>
                  <a:srgbClr val="FFFFFF"/>
                </a:solidFill>
                <a:latin typeface="Calibri"/>
              </a:rPr>
              <a:t>Dritte Gliederungsebene</a:t>
            </a:r>
          </a:p>
          <a:p>
            <a:pPr lvl="3">
              <a:spcBef>
                <a:spcPts val="567"/>
              </a:spcBef>
            </a:pPr>
            <a:r>
              <a:rPr lang="de-AT" sz="2000" b="0" strike="noStrike" spc="-1">
                <a:solidFill>
                  <a:srgbClr val="FFFFFF"/>
                </a:solidFill>
                <a:latin typeface="Calibri"/>
              </a:rPr>
              <a:t>Vierte Gliederungsebene</a:t>
            </a:r>
          </a:p>
          <a:p>
            <a:pPr lvl="4">
              <a:spcBef>
                <a:spcPts val="283"/>
              </a:spcBef>
            </a:pPr>
            <a:r>
              <a:rPr lang="de-AT" sz="2000" b="0" strike="noStrike" spc="-1">
                <a:solidFill>
                  <a:srgbClr val="FFFFFF"/>
                </a:solidFill>
                <a:latin typeface="Calibri"/>
              </a:rPr>
              <a:t>Fünfte Gliederungsebene</a:t>
            </a:r>
          </a:p>
          <a:p>
            <a:pPr lvl="5">
              <a:spcBef>
                <a:spcPts val="283"/>
              </a:spcBef>
            </a:pPr>
            <a:r>
              <a:rPr lang="de-AT" sz="2000" b="0" strike="noStrike" spc="-1">
                <a:solidFill>
                  <a:srgbClr val="FFFFFF"/>
                </a:solidFill>
                <a:latin typeface="Calibri"/>
              </a:rPr>
              <a:t>Sechste Gliederungsebene</a:t>
            </a:r>
          </a:p>
          <a:p>
            <a:pPr lvl="6">
              <a:spcBef>
                <a:spcPts val="283"/>
              </a:spcBef>
            </a:pPr>
            <a:r>
              <a:rPr lang="de-AT" sz="2000" b="0" strike="noStrike" spc="-1">
                <a:solidFill>
                  <a:srgbClr val="FFFFFF"/>
                </a:solidFill>
                <a:latin typeface="Calibri"/>
              </a:rPr>
              <a:t>Siebte Gliederungsebene</a:t>
            </a:r>
          </a:p>
        </p:txBody>
      </p:sp>
    </p:spTree>
    <p:extLst>
      <p:ext uri="{BB962C8B-B14F-4D97-AF65-F5344CB8AC3E}">
        <p14:creationId xmlns:p14="http://schemas.microsoft.com/office/powerpoint/2010/main" val="3152538681"/>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simplifier.net/kh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DE" dirty="0"/>
              <a:t>MIO Krankenhaus-Entlassbrief</a:t>
            </a:r>
          </a:p>
        </p:txBody>
      </p:sp>
      <p:sp>
        <p:nvSpPr>
          <p:cNvPr id="3" name="Textplatzhalter 2"/>
          <p:cNvSpPr>
            <a:spLocks noGrp="1"/>
          </p:cNvSpPr>
          <p:nvPr>
            <p:ph type="body" sz="quarter" idx="13"/>
          </p:nvPr>
        </p:nvSpPr>
        <p:spPr/>
        <p:txBody>
          <a:bodyPr/>
          <a:lstStyle/>
          <a:p>
            <a:r>
              <a:rPr lang="de-DE" dirty="0"/>
              <a:t>Web-Session</a:t>
            </a:r>
          </a:p>
          <a:p>
            <a:r>
              <a:rPr lang="de-DE" dirty="0"/>
              <a:t>23. November 2022</a:t>
            </a:r>
          </a:p>
        </p:txBody>
      </p:sp>
      <p:sp>
        <p:nvSpPr>
          <p:cNvPr id="4" name="Textplatzhalter 3"/>
          <p:cNvSpPr>
            <a:spLocks noGrp="1"/>
          </p:cNvSpPr>
          <p:nvPr>
            <p:ph type="body" sz="quarter" idx="14"/>
          </p:nvPr>
        </p:nvSpPr>
        <p:spPr>
          <a:xfrm>
            <a:off x="4375149" y="5049382"/>
            <a:ext cx="7210425" cy="628650"/>
          </a:xfrm>
        </p:spPr>
        <p:txBody>
          <a:bodyPr/>
          <a:lstStyle/>
          <a:p>
            <a:r>
              <a:rPr lang="de-DE" dirty="0"/>
              <a:t>Deutsche Krankenhausgesellschaft</a:t>
            </a:r>
          </a:p>
          <a:p>
            <a:r>
              <a:rPr lang="de-DE" dirty="0"/>
              <a:t>mio42 GmbH</a:t>
            </a:r>
          </a:p>
          <a:p>
            <a:endParaRPr lang="de-DE" dirty="0"/>
          </a:p>
        </p:txBody>
      </p:sp>
      <p:pic>
        <p:nvPicPr>
          <p:cNvPr id="7" name="Picture 2">
            <a:extLst>
              <a:ext uri="{FF2B5EF4-FFF2-40B4-BE49-F238E27FC236}">
                <a16:creationId xmlns:a16="http://schemas.microsoft.com/office/drawing/2014/main" id="{6934E840-0193-4673-B391-7D9938BD0A93}"/>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5028337" y="652772"/>
            <a:ext cx="2160713" cy="810268"/>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924" y="2722037"/>
            <a:ext cx="2444227" cy="2452391"/>
          </a:xfrm>
          <a:prstGeom prst="rect">
            <a:avLst/>
          </a:prstGeom>
        </p:spPr>
      </p:pic>
    </p:spTree>
    <p:extLst>
      <p:ext uri="{BB962C8B-B14F-4D97-AF65-F5344CB8AC3E}">
        <p14:creationId xmlns:p14="http://schemas.microsoft.com/office/powerpoint/2010/main" val="452094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79E28E26-6622-4085-82F7-EBED67FA23C2}"/>
              </a:ext>
            </a:extLst>
          </p:cNvPr>
          <p:cNvSpPr>
            <a:spLocks noGrp="1"/>
          </p:cNvSpPr>
          <p:nvPr>
            <p:ph type="sldNum" sz="quarter" idx="13"/>
          </p:nvPr>
        </p:nvSpPr>
        <p:spPr/>
        <p:txBody>
          <a:bodyPr/>
          <a:lstStyle/>
          <a:p>
            <a:fld id="{C201EEB8-6482-40CC-A2C8-0955E4E6251A}" type="slidenum">
              <a:rPr lang="de-DE" smtClean="0"/>
              <a:pPr/>
              <a:t>10</a:t>
            </a:fld>
            <a:endParaRPr lang="de-DE"/>
          </a:p>
        </p:txBody>
      </p:sp>
      <p:sp>
        <p:nvSpPr>
          <p:cNvPr id="7" name="Textplatzhalter 6">
            <a:extLst>
              <a:ext uri="{FF2B5EF4-FFF2-40B4-BE49-F238E27FC236}">
                <a16:creationId xmlns:a16="http://schemas.microsoft.com/office/drawing/2014/main" id="{EB373F1B-13AB-4481-95E8-00E05FC31A33}"/>
              </a:ext>
            </a:extLst>
          </p:cNvPr>
          <p:cNvSpPr>
            <a:spLocks noGrp="1"/>
          </p:cNvSpPr>
          <p:nvPr>
            <p:ph type="body" sz="quarter" idx="69"/>
          </p:nvPr>
        </p:nvSpPr>
        <p:spPr>
          <a:xfrm>
            <a:off x="625592" y="1220755"/>
            <a:ext cx="4688387" cy="4865231"/>
          </a:xfrm>
        </p:spPr>
        <p:txBody>
          <a:bodyPr>
            <a:normAutofit/>
          </a:bodyPr>
          <a:lstStyle/>
          <a:p>
            <a:pPr marL="0" indent="0">
              <a:spcAft>
                <a:spcPts val="600"/>
              </a:spcAft>
              <a:buNone/>
            </a:pPr>
            <a:r>
              <a:rPr lang="de-DE" sz="1600" b="1" dirty="0">
                <a:solidFill>
                  <a:srgbClr val="385C6B"/>
                </a:solidFill>
                <a:latin typeface="Calibri" panose="020F0502020204030204" pitchFamily="34" charset="0"/>
                <a:ea typeface="+mj-ea"/>
                <a:cs typeface="Calibri" panose="020F0502020204030204" pitchFamily="34" charset="0"/>
              </a:rPr>
              <a:t>Administrative Daten</a:t>
            </a:r>
          </a:p>
          <a:p>
            <a:pPr marL="0" indent="0">
              <a:spcAft>
                <a:spcPts val="600"/>
              </a:spcAft>
              <a:buNone/>
            </a:pPr>
            <a:r>
              <a:rPr lang="de-DE" sz="1600" b="1" dirty="0" err="1">
                <a:solidFill>
                  <a:srgbClr val="385C6B"/>
                </a:solidFill>
                <a:latin typeface="Calibri" panose="020F0502020204030204" pitchFamily="34" charset="0"/>
                <a:cs typeface="Calibri" panose="020F0502020204030204" pitchFamily="34" charset="0"/>
              </a:rPr>
              <a:t>Patient:in</a:t>
            </a:r>
            <a:r>
              <a:rPr lang="de-DE" sz="1600" b="1" dirty="0">
                <a:solidFill>
                  <a:srgbClr val="385C6B"/>
                </a:solidFill>
                <a:latin typeface="Calibri" panose="020F0502020204030204" pitchFamily="34" charset="0"/>
                <a:cs typeface="Calibri" panose="020F0502020204030204" pitchFamily="34" charset="0"/>
              </a:rPr>
              <a:t> und weitere Kontaktpersonen  </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KBV-Basisprofil (Patient) ergänzt um Rollen</a:t>
            </a:r>
          </a:p>
          <a:p>
            <a:pPr marL="0" indent="0">
              <a:spcAft>
                <a:spcPts val="600"/>
              </a:spcAft>
              <a:buNone/>
            </a:pPr>
            <a:r>
              <a:rPr lang="de-DE" sz="1600" b="1" dirty="0">
                <a:solidFill>
                  <a:srgbClr val="385C6B"/>
                </a:solidFill>
                <a:latin typeface="Calibri" panose="020F0502020204030204" pitchFamily="34" charset="0"/>
                <a:cs typeface="Calibri" panose="020F0502020204030204" pitchFamily="34" charset="0"/>
              </a:rPr>
              <a:t>Entlassende Einrichtung, verantwortliche / behandelnde Personen, Kontaktdaten</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KBV-Basisprofile (Person, Organisation) ergänzt um Positionen</a:t>
            </a:r>
          </a:p>
          <a:p>
            <a:pPr marL="0" indent="0">
              <a:spcAft>
                <a:spcPts val="600"/>
              </a:spcAft>
              <a:buNone/>
            </a:pPr>
            <a:r>
              <a:rPr lang="de-DE" sz="1600" b="1" dirty="0">
                <a:solidFill>
                  <a:srgbClr val="385C6B"/>
                </a:solidFill>
                <a:latin typeface="Calibri" panose="020F0502020204030204" pitchFamily="34" charset="0"/>
                <a:cs typeface="Calibri" panose="020F0502020204030204" pitchFamily="34" charset="0"/>
              </a:rPr>
              <a:t>Empfangende Personen  </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 des MIO Krankenhausentlassbriefs nach Angabe </a:t>
            </a:r>
            <a:r>
              <a:rPr lang="de-DE" sz="1600" dirty="0" err="1">
                <a:solidFill>
                  <a:srgbClr val="385C6B"/>
                </a:solidFill>
                <a:latin typeface="Calibri" panose="020F0502020204030204" pitchFamily="34" charset="0"/>
                <a:cs typeface="Calibri" panose="020F0502020204030204" pitchFamily="34" charset="0"/>
              </a:rPr>
              <a:t>PatientIn</a:t>
            </a:r>
            <a:endParaRPr lang="de-DE" sz="1600" dirty="0">
              <a:solidFill>
                <a:srgbClr val="385C6B"/>
              </a:solidFill>
              <a:latin typeface="Calibri" panose="020F0502020204030204" pitchFamily="34" charset="0"/>
              <a:cs typeface="Calibri" panose="020F0502020204030204" pitchFamily="34" charset="0"/>
            </a:endParaRP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KBV-Basisprofile ergänzt um Rollen</a:t>
            </a:r>
          </a:p>
          <a:p>
            <a:pPr marL="0" indent="0">
              <a:spcAft>
                <a:spcPts val="600"/>
              </a:spcAft>
              <a:buNone/>
            </a:pPr>
            <a:r>
              <a:rPr lang="de-DE" sz="1600" b="1" dirty="0">
                <a:solidFill>
                  <a:srgbClr val="385C6B"/>
                </a:solidFill>
                <a:latin typeface="Calibri" panose="020F0502020204030204" pitchFamily="34" charset="0"/>
                <a:cs typeface="Calibri" panose="020F0502020204030204" pitchFamily="34" charset="0"/>
              </a:rPr>
              <a:t>Falldaten </a:t>
            </a:r>
          </a:p>
          <a:p>
            <a:pPr marL="534988"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Aufnahme- und Entlassdatum, Anlass, Fachabteilungsschlüssel,  Entlassungsgrund, Einwilligungen</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Harmonisiert mit </a:t>
            </a:r>
            <a:r>
              <a:rPr lang="de-DE" sz="1600" dirty="0" err="1">
                <a:solidFill>
                  <a:srgbClr val="385C6B"/>
                </a:solidFill>
                <a:latin typeface="Calibri" panose="020F0502020204030204" pitchFamily="34" charset="0"/>
                <a:cs typeface="Calibri" panose="020F0502020204030204" pitchFamily="34" charset="0"/>
              </a:rPr>
              <a:t>ISiK</a:t>
            </a:r>
            <a:r>
              <a:rPr lang="de-DE" sz="1600" dirty="0">
                <a:solidFill>
                  <a:srgbClr val="385C6B"/>
                </a:solidFill>
                <a:latin typeface="Calibri" panose="020F0502020204030204" pitchFamily="34" charset="0"/>
                <a:cs typeface="Calibri" panose="020F0502020204030204" pitchFamily="34" charset="0"/>
              </a:rPr>
              <a:t> bzw. § 301- / §21-Datensätze</a:t>
            </a:r>
          </a:p>
          <a:p>
            <a:pPr>
              <a:spcAft>
                <a:spcPts val="800"/>
              </a:spcAft>
            </a:pPr>
            <a:endParaRPr lang="de-DE" sz="1600" b="1" noProof="1">
              <a:solidFill>
                <a:srgbClr val="385C6B"/>
              </a:solidFill>
              <a:latin typeface="Calibri" panose="020F0502020204030204" pitchFamily="34" charset="0"/>
              <a:ea typeface="+mj-ea"/>
              <a:cs typeface="Calibri" panose="020F0502020204030204" pitchFamily="34" charset="0"/>
            </a:endParaRPr>
          </a:p>
          <a:p>
            <a:endParaRPr lang="de-DE" dirty="0">
              <a:solidFill>
                <a:srgbClr val="385C6B"/>
              </a:solidFill>
            </a:endParaRPr>
          </a:p>
        </p:txBody>
      </p:sp>
      <p:sp>
        <p:nvSpPr>
          <p:cNvPr id="8" name="Textplatzhalter 7">
            <a:extLst>
              <a:ext uri="{FF2B5EF4-FFF2-40B4-BE49-F238E27FC236}">
                <a16:creationId xmlns:a16="http://schemas.microsoft.com/office/drawing/2014/main" id="{94D8FD05-0367-4A88-9C2F-0CA7C0E4B9B6}"/>
              </a:ext>
            </a:extLst>
          </p:cNvPr>
          <p:cNvSpPr>
            <a:spLocks noGrp="1"/>
          </p:cNvSpPr>
          <p:nvPr>
            <p:ph type="body" sz="quarter" idx="70"/>
          </p:nvPr>
        </p:nvSpPr>
        <p:spPr>
          <a:xfrm>
            <a:off x="5698021" y="1218874"/>
            <a:ext cx="4968875" cy="4867111"/>
          </a:xfrm>
        </p:spPr>
        <p:txBody>
          <a:bodyPr>
            <a:normAutofit lnSpcReduction="10000"/>
          </a:bodyPr>
          <a:lstStyle/>
          <a:p>
            <a:pPr marL="0" indent="0">
              <a:spcAft>
                <a:spcPts val="600"/>
              </a:spcAft>
              <a:buNone/>
            </a:pPr>
            <a:r>
              <a:rPr lang="de-DE" sz="1600" b="1" dirty="0">
                <a:solidFill>
                  <a:srgbClr val="385C6B"/>
                </a:solidFill>
                <a:latin typeface="Calibri" panose="020F0502020204030204" pitchFamily="34" charset="0"/>
                <a:cs typeface="Calibri" panose="020F0502020204030204" pitchFamily="34" charset="0"/>
              </a:rPr>
              <a:t>Metadaten</a:t>
            </a:r>
            <a:r>
              <a:rPr lang="de-DE" sz="1600" dirty="0">
                <a:solidFill>
                  <a:srgbClr val="385C6B"/>
                </a:solidFill>
                <a:latin typeface="Calibri" panose="020F0502020204030204" pitchFamily="34" charset="0"/>
                <a:cs typeface="Calibri" panose="020F0502020204030204" pitchFamily="34" charset="0"/>
              </a:rPr>
              <a:t> </a:t>
            </a:r>
          </a:p>
          <a:p>
            <a:pPr marL="447675" lvl="1">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Datumsangaben</a:t>
            </a:r>
          </a:p>
          <a:p>
            <a:pPr marL="447675" lvl="1">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„vorläufig“ / „endgültig“</a:t>
            </a:r>
          </a:p>
          <a:p>
            <a:pPr marL="447675" lvl="1">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Signatur</a:t>
            </a:r>
            <a:endParaRPr lang="de-DE" sz="1600" noProof="1">
              <a:solidFill>
                <a:srgbClr val="385C6B"/>
              </a:solidFill>
              <a:latin typeface="Calibri" panose="020F0502020204030204" pitchFamily="34" charset="0"/>
              <a:cs typeface="Calibri" panose="020F0502020204030204" pitchFamily="34" charset="0"/>
            </a:endParaRPr>
          </a:p>
          <a:p>
            <a:pPr marL="0" indent="0">
              <a:spcAft>
                <a:spcPts val="600"/>
              </a:spcAft>
              <a:buNone/>
            </a:pPr>
            <a:r>
              <a:rPr lang="de-DE" sz="1600" b="1" noProof="1">
                <a:solidFill>
                  <a:srgbClr val="385C6B"/>
                </a:solidFill>
                <a:latin typeface="Calibri" panose="020F0502020204030204" pitchFamily="34" charset="0"/>
                <a:cs typeface="Calibri" panose="020F0502020204030204" pitchFamily="34" charset="0"/>
              </a:rPr>
              <a:t>Medizinische Daten</a:t>
            </a:r>
          </a:p>
          <a:p>
            <a:pPr marL="0" indent="0">
              <a:spcAft>
                <a:spcPts val="600"/>
              </a:spcAft>
              <a:buNone/>
            </a:pPr>
            <a:r>
              <a:rPr lang="de-DE" sz="1600" b="1" dirty="0">
                <a:solidFill>
                  <a:srgbClr val="385C6B"/>
                </a:solidFill>
                <a:latin typeface="Calibri" panose="020F0502020204030204" pitchFamily="34" charset="0"/>
                <a:cs typeface="Calibri" panose="020F0502020204030204" pitchFamily="34" charset="0"/>
              </a:rPr>
              <a:t>Einweisung </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Leistungserbringer, Einweisungsgrund, -Diagnosen</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MIO Basisprofile (u.a. Diagnose) </a:t>
            </a:r>
          </a:p>
          <a:p>
            <a:pPr marL="0" indent="0">
              <a:spcAft>
                <a:spcPts val="600"/>
              </a:spcAft>
              <a:buNone/>
            </a:pPr>
            <a:r>
              <a:rPr lang="de-DE" sz="1600" b="1" dirty="0">
                <a:solidFill>
                  <a:srgbClr val="385C6B"/>
                </a:solidFill>
                <a:latin typeface="Calibri" panose="020F0502020204030204" pitchFamily="34" charset="0"/>
                <a:cs typeface="Calibri" panose="020F0502020204030204" pitchFamily="34" charset="0"/>
              </a:rPr>
              <a:t>Aufnahme </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Medikation, Befund, Diagnosen </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Basisprofile Medikation, Vitalzeichen, Körpermaße</a:t>
            </a:r>
          </a:p>
          <a:p>
            <a:pPr marL="0" indent="0">
              <a:spcAft>
                <a:spcPts val="600"/>
              </a:spcAft>
              <a:buNone/>
            </a:pPr>
            <a:r>
              <a:rPr lang="de-DE" sz="1600" b="1" dirty="0">
                <a:solidFill>
                  <a:srgbClr val="385C6B"/>
                </a:solidFill>
                <a:latin typeface="Calibri" panose="020F0502020204030204" pitchFamily="34" charset="0"/>
                <a:cs typeface="Calibri" panose="020F0502020204030204" pitchFamily="34" charset="0"/>
              </a:rPr>
              <a:t>Anamnese </a:t>
            </a:r>
          </a:p>
          <a:p>
            <a:pPr marL="512545" lvl="1" indent="-285750">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Text mit Zwischenüberschriften / Abschnitten</a:t>
            </a:r>
          </a:p>
          <a:p>
            <a:pPr marL="512545" lvl="1" indent="-285750">
              <a:lnSpc>
                <a:spcPct val="120000"/>
              </a:lnSpc>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Strukturiert: Diagnosen, Prozeduren, Implantate, Allergien und Unverträglichkeiten</a:t>
            </a:r>
          </a:p>
          <a:p>
            <a:pPr marL="512545" lvl="1" indent="-285750">
              <a:lnSpc>
                <a:spcPct val="120000"/>
              </a:lnSpc>
              <a:spcBef>
                <a:spcPts val="0"/>
              </a:spcBef>
              <a:spcAft>
                <a:spcPts val="600"/>
              </a:spcAft>
            </a:pPr>
            <a:r>
              <a:rPr lang="de-DE" sz="1600" dirty="0">
                <a:solidFill>
                  <a:srgbClr val="385C6B"/>
                </a:solidFill>
                <a:latin typeface="Calibri" panose="020F0502020204030204" pitchFamily="34" charset="0"/>
                <a:cs typeface="Calibri" panose="020F0502020204030204" pitchFamily="34" charset="0"/>
              </a:rPr>
              <a:t>Nutzung von Basisprofilen</a:t>
            </a:r>
          </a:p>
          <a:p>
            <a:endParaRPr lang="de-DE" dirty="0">
              <a:solidFill>
                <a:srgbClr val="385C6B"/>
              </a:solidFill>
            </a:endParaRPr>
          </a:p>
        </p:txBody>
      </p:sp>
      <p:sp>
        <p:nvSpPr>
          <p:cNvPr id="5" name="Titel 4">
            <a:extLst>
              <a:ext uri="{FF2B5EF4-FFF2-40B4-BE49-F238E27FC236}">
                <a16:creationId xmlns:a16="http://schemas.microsoft.com/office/drawing/2014/main" id="{B59B06F1-B43A-4AA7-886E-4DEB870D23B5}"/>
              </a:ext>
            </a:extLst>
          </p:cNvPr>
          <p:cNvSpPr>
            <a:spLocks noGrp="1"/>
          </p:cNvSpPr>
          <p:nvPr>
            <p:ph type="title"/>
          </p:nvPr>
        </p:nvSpPr>
        <p:spPr>
          <a:xfrm>
            <a:off x="507966" y="609541"/>
            <a:ext cx="10972120" cy="472394"/>
          </a:xfrm>
        </p:spPr>
        <p:txBody>
          <a:bodyPr>
            <a:noAutofit/>
          </a:bodyPr>
          <a:lstStyle/>
          <a:p>
            <a:r>
              <a:rPr lang="de-DE" sz="3200" dirty="0" smtClean="0">
                <a:solidFill>
                  <a:srgbClr val="385C6B"/>
                </a:solidFill>
                <a:latin typeface="Calibri" panose="020F0502020204030204" pitchFamily="34" charset="0"/>
                <a:cs typeface="Calibri" panose="020F0502020204030204" pitchFamily="34" charset="0"/>
              </a:rPr>
              <a:t>INFORMATIONSMODELL MIO KRANKENHAUS-ENTLASSBRIEF  </a:t>
            </a:r>
            <a:endParaRPr lang="de-DE" sz="3200" dirty="0">
              <a:solidFill>
                <a:srgbClr val="385C6B"/>
              </a:solidFill>
              <a:latin typeface="Calibri" panose="020F0502020204030204" pitchFamily="34" charset="0"/>
              <a:cs typeface="Calibri" panose="020F0502020204030204" pitchFamily="34" charset="0"/>
            </a:endParaRPr>
          </a:p>
        </p:txBody>
      </p:sp>
      <p:pic>
        <p:nvPicPr>
          <p:cNvPr id="6" name="Grafik 5">
            <a:extLst>
              <a:ext uri="{FF2B5EF4-FFF2-40B4-BE49-F238E27FC236}">
                <a16:creationId xmlns:a16="http://schemas.microsoft.com/office/drawing/2014/main" id="{0D3A0449-7A90-4F56-AFBC-D73F7545A2EC}"/>
              </a:ext>
            </a:extLst>
          </p:cNvPr>
          <p:cNvPicPr/>
          <p:nvPr/>
        </p:nvPicPr>
        <p:blipFill>
          <a:blip r:embed="rId2"/>
          <a:stretch/>
        </p:blipFill>
        <p:spPr>
          <a:xfrm>
            <a:off x="10830346" y="1047967"/>
            <a:ext cx="1056117" cy="815645"/>
          </a:xfrm>
          <a:prstGeom prst="rect">
            <a:avLst/>
          </a:prstGeom>
          <a:ln>
            <a:noFill/>
          </a:ln>
        </p:spPr>
      </p:pic>
      <p:pic>
        <p:nvPicPr>
          <p:cNvPr id="9" name="Picture 2">
            <a:extLst>
              <a:ext uri="{FF2B5EF4-FFF2-40B4-BE49-F238E27FC236}">
                <a16:creationId xmlns:a16="http://schemas.microsoft.com/office/drawing/2014/main" id="{3182EAAE-28A2-42B8-BEA8-B997E637EB40}"/>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10450203" y="166054"/>
            <a:ext cx="1624890" cy="609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33780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 calcmode="lin" valueType="num">
                                      <p:cBhvr additive="base">
                                        <p:cTn id="3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 calcmode="lin" valueType="num">
                                      <p:cBhvr additive="base">
                                        <p:cTn id="3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7" end="7"/>
                                            </p:txEl>
                                          </p:spTgt>
                                        </p:tgtEl>
                                        <p:attrNameLst>
                                          <p:attrName>style.visibility</p:attrName>
                                        </p:attrNameLst>
                                      </p:cBhvr>
                                      <p:to>
                                        <p:strVal val="visible"/>
                                      </p:to>
                                    </p:set>
                                    <p:anim calcmode="lin" valueType="num">
                                      <p:cBhvr additive="base">
                                        <p:cTn id="41"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 calcmode="lin" valueType="num">
                                      <p:cBhvr additive="base">
                                        <p:cTn id="47"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8" end="8"/>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9" end="9"/>
                                            </p:txEl>
                                          </p:spTgt>
                                        </p:tgtEl>
                                        <p:attrNameLst>
                                          <p:attrName>style.visibility</p:attrName>
                                        </p:attrNameLst>
                                      </p:cBhvr>
                                      <p:to>
                                        <p:strVal val="visible"/>
                                      </p:to>
                                    </p:set>
                                    <p:anim calcmode="lin" valueType="num">
                                      <p:cBhvr additive="base">
                                        <p:cTn id="51"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txEl>
                                              <p:pRg st="10" end="10"/>
                                            </p:txEl>
                                          </p:spTgt>
                                        </p:tgtEl>
                                        <p:attrNameLst>
                                          <p:attrName>style.visibility</p:attrName>
                                        </p:attrNameLst>
                                      </p:cBhvr>
                                      <p:to>
                                        <p:strVal val="visible"/>
                                      </p:to>
                                    </p:set>
                                    <p:anim calcmode="lin" valueType="num">
                                      <p:cBhvr additive="base">
                                        <p:cTn id="55"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8">
                                            <p:txEl>
                                              <p:pRg st="1" end="1"/>
                                            </p:txEl>
                                          </p:spTgt>
                                        </p:tgtEl>
                                        <p:attrNameLst>
                                          <p:attrName>style.visibility</p:attrName>
                                        </p:attrNameLst>
                                      </p:cBhvr>
                                      <p:to>
                                        <p:strVal val="visible"/>
                                      </p:to>
                                    </p:set>
                                    <p:anim calcmode="lin" valueType="num">
                                      <p:cBhvr additive="base">
                                        <p:cTn id="6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8">
                                            <p:txEl>
                                              <p:pRg st="2" end="2"/>
                                            </p:txEl>
                                          </p:spTgt>
                                        </p:tgtEl>
                                        <p:attrNameLst>
                                          <p:attrName>style.visibility</p:attrName>
                                        </p:attrNameLst>
                                      </p:cBhvr>
                                      <p:to>
                                        <p:strVal val="visible"/>
                                      </p:to>
                                    </p:set>
                                    <p:anim calcmode="lin" valueType="num">
                                      <p:cBhvr additive="base">
                                        <p:cTn id="6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
                                            <p:txEl>
                                              <p:pRg st="2" end="2"/>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8">
                                            <p:txEl>
                                              <p:pRg st="3" end="3"/>
                                            </p:txEl>
                                          </p:spTgt>
                                        </p:tgtEl>
                                        <p:attrNameLst>
                                          <p:attrName>style.visibility</p:attrName>
                                        </p:attrNameLst>
                                      </p:cBhvr>
                                      <p:to>
                                        <p:strVal val="visible"/>
                                      </p:to>
                                    </p:set>
                                    <p:anim calcmode="lin" valueType="num">
                                      <p:cBhvr additive="base">
                                        <p:cTn id="7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8">
                                            <p:txEl>
                                              <p:pRg st="4" end="4"/>
                                            </p:txEl>
                                          </p:spTgt>
                                        </p:tgtEl>
                                        <p:attrNameLst>
                                          <p:attrName>style.visibility</p:attrName>
                                        </p:attrNameLst>
                                      </p:cBhvr>
                                      <p:to>
                                        <p:strVal val="visible"/>
                                      </p:to>
                                    </p:set>
                                    <p:anim calcmode="lin" valueType="num">
                                      <p:cBhvr additive="base">
                                        <p:cTn id="7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8">
                                            <p:txEl>
                                              <p:pRg st="5" end="5"/>
                                            </p:txEl>
                                          </p:spTgt>
                                        </p:tgtEl>
                                        <p:attrNameLst>
                                          <p:attrName>style.visibility</p:attrName>
                                        </p:attrNameLst>
                                      </p:cBhvr>
                                      <p:to>
                                        <p:strVal val="visible"/>
                                      </p:to>
                                    </p:set>
                                    <p:anim calcmode="lin" valueType="num">
                                      <p:cBhvr additive="base">
                                        <p:cTn id="8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8">
                                            <p:txEl>
                                              <p:pRg st="5" end="5"/>
                                            </p:txEl>
                                          </p:spTgt>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8">
                                            <p:txEl>
                                              <p:pRg st="6" end="6"/>
                                            </p:txEl>
                                          </p:spTgt>
                                        </p:tgtEl>
                                        <p:attrNameLst>
                                          <p:attrName>style.visibility</p:attrName>
                                        </p:attrNameLst>
                                      </p:cBhvr>
                                      <p:to>
                                        <p:strVal val="visible"/>
                                      </p:to>
                                    </p:set>
                                    <p:anim calcmode="lin" valueType="num">
                                      <p:cBhvr additive="base">
                                        <p:cTn id="89"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8">
                                            <p:txEl>
                                              <p:pRg st="6" end="6"/>
                                            </p:txEl>
                                          </p:spTgt>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8">
                                            <p:txEl>
                                              <p:pRg st="7" end="7"/>
                                            </p:txEl>
                                          </p:spTgt>
                                        </p:tgtEl>
                                        <p:attrNameLst>
                                          <p:attrName>style.visibility</p:attrName>
                                        </p:attrNameLst>
                                      </p:cBhvr>
                                      <p:to>
                                        <p:strVal val="visible"/>
                                      </p:to>
                                    </p:set>
                                    <p:anim calcmode="lin" valueType="num">
                                      <p:cBhvr additive="base">
                                        <p:cTn id="93"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nodeType="clickEffect">
                                  <p:stCondLst>
                                    <p:cond delay="0"/>
                                  </p:stCondLst>
                                  <p:childTnLst>
                                    <p:set>
                                      <p:cBhvr>
                                        <p:cTn id="98" dur="1" fill="hold">
                                          <p:stCondLst>
                                            <p:cond delay="0"/>
                                          </p:stCondLst>
                                        </p:cTn>
                                        <p:tgtEl>
                                          <p:spTgt spid="8">
                                            <p:txEl>
                                              <p:pRg st="8" end="8"/>
                                            </p:txEl>
                                          </p:spTgt>
                                        </p:tgtEl>
                                        <p:attrNameLst>
                                          <p:attrName>style.visibility</p:attrName>
                                        </p:attrNameLst>
                                      </p:cBhvr>
                                      <p:to>
                                        <p:strVal val="visible"/>
                                      </p:to>
                                    </p:set>
                                    <p:anim calcmode="lin" valueType="num">
                                      <p:cBhvr additive="base">
                                        <p:cTn id="99"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8">
                                            <p:txEl>
                                              <p:pRg st="8" end="8"/>
                                            </p:txEl>
                                          </p:spTgt>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8">
                                            <p:txEl>
                                              <p:pRg st="9" end="9"/>
                                            </p:txEl>
                                          </p:spTgt>
                                        </p:tgtEl>
                                        <p:attrNameLst>
                                          <p:attrName>style.visibility</p:attrName>
                                        </p:attrNameLst>
                                      </p:cBhvr>
                                      <p:to>
                                        <p:strVal val="visible"/>
                                      </p:to>
                                    </p:set>
                                    <p:anim calcmode="lin" valueType="num">
                                      <p:cBhvr additive="base">
                                        <p:cTn id="103"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8">
                                            <p:txEl>
                                              <p:pRg st="9" end="9"/>
                                            </p:txEl>
                                          </p:spTgt>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8">
                                            <p:txEl>
                                              <p:pRg st="10" end="10"/>
                                            </p:txEl>
                                          </p:spTgt>
                                        </p:tgtEl>
                                        <p:attrNameLst>
                                          <p:attrName>style.visibility</p:attrName>
                                        </p:attrNameLst>
                                      </p:cBhvr>
                                      <p:to>
                                        <p:strVal val="visible"/>
                                      </p:to>
                                    </p:set>
                                    <p:anim calcmode="lin" valueType="num">
                                      <p:cBhvr additive="base">
                                        <p:cTn id="107"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8">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nodeType="clickEffect">
                                  <p:stCondLst>
                                    <p:cond delay="0"/>
                                  </p:stCondLst>
                                  <p:childTnLst>
                                    <p:set>
                                      <p:cBhvr>
                                        <p:cTn id="112" dur="1" fill="hold">
                                          <p:stCondLst>
                                            <p:cond delay="0"/>
                                          </p:stCondLst>
                                        </p:cTn>
                                        <p:tgtEl>
                                          <p:spTgt spid="8">
                                            <p:txEl>
                                              <p:pRg st="11" end="11"/>
                                            </p:txEl>
                                          </p:spTgt>
                                        </p:tgtEl>
                                        <p:attrNameLst>
                                          <p:attrName>style.visibility</p:attrName>
                                        </p:attrNameLst>
                                      </p:cBhvr>
                                      <p:to>
                                        <p:strVal val="visible"/>
                                      </p:to>
                                    </p:set>
                                    <p:anim calcmode="lin" valueType="num">
                                      <p:cBhvr additive="base">
                                        <p:cTn id="113"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8">
                                            <p:txEl>
                                              <p:pRg st="11" end="11"/>
                                            </p:txEl>
                                          </p:spTgt>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stCondLst>
                                    <p:cond delay="0"/>
                                  </p:stCondLst>
                                  <p:childTnLst>
                                    <p:set>
                                      <p:cBhvr>
                                        <p:cTn id="116" dur="1" fill="hold">
                                          <p:stCondLst>
                                            <p:cond delay="0"/>
                                          </p:stCondLst>
                                        </p:cTn>
                                        <p:tgtEl>
                                          <p:spTgt spid="8">
                                            <p:txEl>
                                              <p:pRg st="12" end="12"/>
                                            </p:txEl>
                                          </p:spTgt>
                                        </p:tgtEl>
                                        <p:attrNameLst>
                                          <p:attrName>style.visibility</p:attrName>
                                        </p:attrNameLst>
                                      </p:cBhvr>
                                      <p:to>
                                        <p:strVal val="visible"/>
                                      </p:to>
                                    </p:set>
                                    <p:anim calcmode="lin" valueType="num">
                                      <p:cBhvr additive="base">
                                        <p:cTn id="117"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8">
                                            <p:txEl>
                                              <p:pRg st="12" end="12"/>
                                            </p:txEl>
                                          </p:spTgt>
                                        </p:tgtEl>
                                        <p:attrNameLst>
                                          <p:attrName>ppt_y</p:attrName>
                                        </p:attrNameLst>
                                      </p:cBhvr>
                                      <p:tavLst>
                                        <p:tav tm="0">
                                          <p:val>
                                            <p:strVal val="1+#ppt_h/2"/>
                                          </p:val>
                                        </p:tav>
                                        <p:tav tm="100000">
                                          <p:val>
                                            <p:strVal val="#ppt_y"/>
                                          </p:val>
                                        </p:tav>
                                      </p:tavLst>
                                    </p:anim>
                                  </p:childTnLst>
                                </p:cTn>
                              </p:par>
                              <p:par>
                                <p:cTn id="119" presetID="2" presetClass="entr" presetSubtype="4" fill="hold" nodeType="withEffect">
                                  <p:stCondLst>
                                    <p:cond delay="0"/>
                                  </p:stCondLst>
                                  <p:childTnLst>
                                    <p:set>
                                      <p:cBhvr>
                                        <p:cTn id="120" dur="1" fill="hold">
                                          <p:stCondLst>
                                            <p:cond delay="0"/>
                                          </p:stCondLst>
                                        </p:cTn>
                                        <p:tgtEl>
                                          <p:spTgt spid="8">
                                            <p:txEl>
                                              <p:pRg st="13" end="13"/>
                                            </p:txEl>
                                          </p:spTgt>
                                        </p:tgtEl>
                                        <p:attrNameLst>
                                          <p:attrName>style.visibility</p:attrName>
                                        </p:attrNameLst>
                                      </p:cBhvr>
                                      <p:to>
                                        <p:strVal val="visible"/>
                                      </p:to>
                                    </p:set>
                                    <p:anim calcmode="lin" valueType="num">
                                      <p:cBhvr additive="base">
                                        <p:cTn id="121"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8">
                                            <p:txEl>
                                              <p:pRg st="13" end="13"/>
                                            </p:txEl>
                                          </p:spTgt>
                                        </p:tgtEl>
                                        <p:attrNameLst>
                                          <p:attrName>ppt_y</p:attrName>
                                        </p:attrNameLst>
                                      </p:cBhvr>
                                      <p:tavLst>
                                        <p:tav tm="0">
                                          <p:val>
                                            <p:strVal val="1+#ppt_h/2"/>
                                          </p:val>
                                        </p:tav>
                                        <p:tav tm="100000">
                                          <p:val>
                                            <p:strVal val="#ppt_y"/>
                                          </p:val>
                                        </p:tav>
                                      </p:tavLst>
                                    </p:anim>
                                  </p:childTnLst>
                                </p:cTn>
                              </p:par>
                              <p:par>
                                <p:cTn id="123" presetID="2" presetClass="entr" presetSubtype="4" fill="hold" nodeType="withEffect">
                                  <p:stCondLst>
                                    <p:cond delay="0"/>
                                  </p:stCondLst>
                                  <p:childTnLst>
                                    <p:set>
                                      <p:cBhvr>
                                        <p:cTn id="124" dur="1" fill="hold">
                                          <p:stCondLst>
                                            <p:cond delay="0"/>
                                          </p:stCondLst>
                                        </p:cTn>
                                        <p:tgtEl>
                                          <p:spTgt spid="8">
                                            <p:txEl>
                                              <p:pRg st="14" end="14"/>
                                            </p:txEl>
                                          </p:spTgt>
                                        </p:tgtEl>
                                        <p:attrNameLst>
                                          <p:attrName>style.visibility</p:attrName>
                                        </p:attrNameLst>
                                      </p:cBhvr>
                                      <p:to>
                                        <p:strVal val="visible"/>
                                      </p:to>
                                    </p:set>
                                    <p:anim calcmode="lin" valueType="num">
                                      <p:cBhvr additive="base">
                                        <p:cTn id="125" dur="500" fill="hold"/>
                                        <p:tgtEl>
                                          <p:spTgt spid="8">
                                            <p:txEl>
                                              <p:pRg st="14" end="14"/>
                                            </p:txEl>
                                          </p:spTgt>
                                        </p:tgtEl>
                                        <p:attrNameLst>
                                          <p:attrName>ppt_x</p:attrName>
                                        </p:attrNameLst>
                                      </p:cBhvr>
                                      <p:tavLst>
                                        <p:tav tm="0">
                                          <p:val>
                                            <p:strVal val="#ppt_x"/>
                                          </p:val>
                                        </p:tav>
                                        <p:tav tm="100000">
                                          <p:val>
                                            <p:strVal val="#ppt_x"/>
                                          </p:val>
                                        </p:tav>
                                      </p:tavLst>
                                    </p:anim>
                                    <p:anim calcmode="lin" valueType="num">
                                      <p:cBhvr additive="base">
                                        <p:cTn id="126" dur="500" fill="hold"/>
                                        <p:tgtEl>
                                          <p:spTgt spid="8">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79E28E26-6622-4085-82F7-EBED67FA23C2}"/>
              </a:ext>
            </a:extLst>
          </p:cNvPr>
          <p:cNvSpPr>
            <a:spLocks noGrp="1"/>
          </p:cNvSpPr>
          <p:nvPr>
            <p:ph type="sldNum" sz="quarter" idx="13"/>
          </p:nvPr>
        </p:nvSpPr>
        <p:spPr/>
        <p:txBody>
          <a:bodyPr/>
          <a:lstStyle/>
          <a:p>
            <a:fld id="{C201EEB8-6482-40CC-A2C8-0955E4E6251A}" type="slidenum">
              <a:rPr lang="de-DE" smtClean="0"/>
              <a:pPr/>
              <a:t>11</a:t>
            </a:fld>
            <a:endParaRPr lang="de-DE"/>
          </a:p>
        </p:txBody>
      </p:sp>
      <p:sp>
        <p:nvSpPr>
          <p:cNvPr id="7" name="Textplatzhalter 6">
            <a:extLst>
              <a:ext uri="{FF2B5EF4-FFF2-40B4-BE49-F238E27FC236}">
                <a16:creationId xmlns:a16="http://schemas.microsoft.com/office/drawing/2014/main" id="{EB373F1B-13AB-4481-95E8-00E05FC31A33}"/>
              </a:ext>
            </a:extLst>
          </p:cNvPr>
          <p:cNvSpPr>
            <a:spLocks noGrp="1"/>
          </p:cNvSpPr>
          <p:nvPr>
            <p:ph type="body" sz="quarter" idx="69"/>
          </p:nvPr>
        </p:nvSpPr>
        <p:spPr>
          <a:xfrm>
            <a:off x="625592" y="1220755"/>
            <a:ext cx="4688387" cy="4865231"/>
          </a:xfrm>
        </p:spPr>
        <p:txBody>
          <a:bodyPr>
            <a:normAutofit fontScale="92500"/>
          </a:bodyPr>
          <a:lstStyle/>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Diagnosen</a:t>
            </a:r>
            <a:r>
              <a:rPr lang="de-DE" sz="1600" dirty="0">
                <a:solidFill>
                  <a:srgbClr val="385C6B"/>
                </a:solidFill>
                <a:latin typeface="Calibri" panose="020F0502020204030204" pitchFamily="34" charset="0"/>
                <a:cs typeface="Calibri" panose="020F0502020204030204" pitchFamily="34" charset="0"/>
              </a:rPr>
              <a:t> </a:t>
            </a: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Freitext und strukturiert / codiert (ICD-10, SNOMED CT)</a:t>
            </a: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MIO Basisprofil </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Infektionen / Besiedelungen durch multiresistente Erreger</a:t>
            </a:r>
            <a:endParaRPr lang="de-DE" sz="1600" dirty="0">
              <a:solidFill>
                <a:srgbClr val="385C6B"/>
              </a:solidFill>
              <a:latin typeface="Calibri" panose="020F0502020204030204" pitchFamily="34" charset="0"/>
              <a:cs typeface="Calibri" panose="020F0502020204030204" pitchFamily="34" charset="0"/>
            </a:endParaRP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Kennzeichen und Hinweistext </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Prozeduren</a:t>
            </a:r>
            <a:r>
              <a:rPr lang="de-DE" sz="1600" dirty="0">
                <a:solidFill>
                  <a:srgbClr val="385C6B"/>
                </a:solidFill>
                <a:latin typeface="Calibri" panose="020F0502020204030204" pitchFamily="34" charset="0"/>
                <a:cs typeface="Calibri" panose="020F0502020204030204" pitchFamily="34" charset="0"/>
              </a:rPr>
              <a:t> </a:t>
            </a:r>
          </a:p>
          <a:p>
            <a:pPr marL="527044"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Operationen, Maßnahmen des Krankenhauses</a:t>
            </a: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Freitext und strukturiert / codiert (OPS, SNOMED CT)</a:t>
            </a: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MIO Basisprofil</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Implantate </a:t>
            </a:r>
            <a:r>
              <a:rPr lang="de-DE" sz="1600" dirty="0">
                <a:solidFill>
                  <a:srgbClr val="385C6B"/>
                </a:solidFill>
                <a:latin typeface="Calibri" panose="020F0502020204030204" pitchFamily="34" charset="0"/>
                <a:cs typeface="Calibri" panose="020F0502020204030204" pitchFamily="34" charset="0"/>
              </a:rPr>
              <a:t> </a:t>
            </a: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Freitext und strukturiert / codiert (z.B. SNOMED CT)</a:t>
            </a: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MIO Basisprofil</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Verlauf</a:t>
            </a:r>
            <a:r>
              <a:rPr lang="de-DE" sz="1600" dirty="0">
                <a:solidFill>
                  <a:srgbClr val="385C6B"/>
                </a:solidFill>
                <a:latin typeface="Calibri" panose="020F0502020204030204" pitchFamily="34" charset="0"/>
                <a:cs typeface="Calibri" panose="020F0502020204030204" pitchFamily="34" charset="0"/>
              </a:rPr>
              <a:t> </a:t>
            </a:r>
          </a:p>
          <a:p>
            <a:pPr marL="512545" lvl="1" indent="-28575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Text mit Zwischenüberschriften / Abschnitten </a:t>
            </a:r>
          </a:p>
          <a:p>
            <a:endParaRPr lang="de-DE" dirty="0">
              <a:solidFill>
                <a:srgbClr val="385C6B"/>
              </a:solidFill>
            </a:endParaRPr>
          </a:p>
        </p:txBody>
      </p:sp>
      <p:sp>
        <p:nvSpPr>
          <p:cNvPr id="8" name="Textplatzhalter 7">
            <a:extLst>
              <a:ext uri="{FF2B5EF4-FFF2-40B4-BE49-F238E27FC236}">
                <a16:creationId xmlns:a16="http://schemas.microsoft.com/office/drawing/2014/main" id="{94D8FD05-0367-4A88-9C2F-0CA7C0E4B9B6}"/>
              </a:ext>
            </a:extLst>
          </p:cNvPr>
          <p:cNvSpPr>
            <a:spLocks noGrp="1"/>
          </p:cNvSpPr>
          <p:nvPr>
            <p:ph type="body" sz="quarter" idx="70"/>
          </p:nvPr>
        </p:nvSpPr>
        <p:spPr>
          <a:xfrm>
            <a:off x="5698021" y="1218874"/>
            <a:ext cx="4968875" cy="4867111"/>
          </a:xfrm>
        </p:spPr>
        <p:txBody>
          <a:bodyPr>
            <a:normAutofit/>
          </a:bodyPr>
          <a:lstStyle/>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Entlassungsbefund</a:t>
            </a:r>
            <a:r>
              <a:rPr lang="de-DE" sz="1600" dirty="0">
                <a:solidFill>
                  <a:srgbClr val="385C6B"/>
                </a:solidFill>
                <a:latin typeface="Calibri" panose="020F0502020204030204" pitchFamily="34" charset="0"/>
                <a:cs typeface="Calibri" panose="020F0502020204030204" pitchFamily="34" charset="0"/>
              </a:rPr>
              <a:t> (Text)</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Weiteres Prozedere und Empfehlungen </a:t>
            </a:r>
            <a:r>
              <a:rPr lang="de-DE" sz="1600" dirty="0">
                <a:solidFill>
                  <a:srgbClr val="385C6B"/>
                </a:solidFill>
                <a:latin typeface="Calibri" panose="020F0502020204030204" pitchFamily="34" charset="0"/>
                <a:cs typeface="Calibri" panose="020F0502020204030204" pitchFamily="34" charset="0"/>
              </a:rPr>
              <a:t>(Text)</a:t>
            </a:r>
            <a:endParaRPr lang="de-DE" sz="1600" b="1" dirty="0">
              <a:solidFill>
                <a:srgbClr val="385C6B"/>
              </a:solidFill>
              <a:latin typeface="Calibri" panose="020F0502020204030204" pitchFamily="34" charset="0"/>
              <a:cs typeface="Calibri" panose="020F0502020204030204" pitchFamily="34" charset="0"/>
            </a:endParaRP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Medikation bei Entlassung </a:t>
            </a:r>
            <a:r>
              <a:rPr lang="de-DE" sz="1600" dirty="0">
                <a:solidFill>
                  <a:srgbClr val="385C6B"/>
                </a:solidFill>
                <a:latin typeface="Calibri" panose="020F0502020204030204" pitchFamily="34" charset="0"/>
                <a:cs typeface="Calibri" panose="020F0502020204030204" pitchFamily="34" charset="0"/>
              </a:rPr>
              <a:t> </a:t>
            </a:r>
          </a:p>
          <a:p>
            <a:pPr marL="607785" lvl="1" indent="-38099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Inkl. Veränderung zur Aufnahmemedikation</a:t>
            </a:r>
          </a:p>
          <a:p>
            <a:pPr marL="607785" lvl="1" indent="-38099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Strukturierte Möglichkeit zur Dokumentation der Verlaufsmedikation, sofern für weiterbehandelnden Arzt / Einrichtung erforderlich</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Veranlasste Leistungen und AU </a:t>
            </a:r>
          </a:p>
          <a:p>
            <a:pPr marL="607785" lvl="1" indent="-380990">
              <a:lnSpc>
                <a:spcPct val="80000"/>
              </a:lnSpc>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Z.B. Verordnungen</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Pflegegrad</a:t>
            </a:r>
            <a:r>
              <a:rPr lang="de-DE" sz="1600" dirty="0">
                <a:solidFill>
                  <a:srgbClr val="385C6B"/>
                </a:solidFill>
                <a:latin typeface="Calibri" panose="020F0502020204030204" pitchFamily="34" charset="0"/>
                <a:cs typeface="Calibri" panose="020F0502020204030204" pitchFamily="34" charset="0"/>
              </a:rPr>
              <a:t> (OPS)</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Nachfolgende Versorgungseinrichtung </a:t>
            </a:r>
          </a:p>
          <a:p>
            <a:pPr marL="0" indent="0">
              <a:spcAft>
                <a:spcPts val="800"/>
              </a:spcAft>
              <a:buNone/>
            </a:pPr>
            <a:r>
              <a:rPr lang="de-DE" sz="1600" b="1" dirty="0">
                <a:solidFill>
                  <a:srgbClr val="385C6B"/>
                </a:solidFill>
                <a:latin typeface="Calibri" panose="020F0502020204030204" pitchFamily="34" charset="0"/>
                <a:cs typeface="Calibri" panose="020F0502020204030204" pitchFamily="34" charset="0"/>
              </a:rPr>
              <a:t>Dokumentation </a:t>
            </a:r>
          </a:p>
          <a:p>
            <a:pPr marL="607785" lvl="1" indent="-38099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PDF, Zusammenfassung, Typisierung</a:t>
            </a:r>
          </a:p>
          <a:p>
            <a:pPr marL="607785" lvl="1" indent="-38099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Kennzeichen „wird nachgereicht“</a:t>
            </a:r>
          </a:p>
          <a:p>
            <a:pPr marL="607785" lvl="1" indent="-380990">
              <a:spcBef>
                <a:spcPts val="0"/>
              </a:spcBef>
              <a:spcAft>
                <a:spcPts val="800"/>
              </a:spcAft>
            </a:pPr>
            <a:r>
              <a:rPr lang="de-DE" sz="1600" dirty="0">
                <a:solidFill>
                  <a:srgbClr val="385C6B"/>
                </a:solidFill>
                <a:latin typeface="Calibri" panose="020F0502020204030204" pitchFamily="34" charset="0"/>
                <a:cs typeface="Calibri" panose="020F0502020204030204" pitchFamily="34" charset="0"/>
              </a:rPr>
              <a:t>Z.B. Befunde</a:t>
            </a:r>
          </a:p>
          <a:p>
            <a:endParaRPr lang="de-DE" dirty="0">
              <a:solidFill>
                <a:srgbClr val="385C6B"/>
              </a:solidFill>
            </a:endParaRPr>
          </a:p>
        </p:txBody>
      </p:sp>
      <p:sp>
        <p:nvSpPr>
          <p:cNvPr id="5" name="Titel 4">
            <a:extLst>
              <a:ext uri="{FF2B5EF4-FFF2-40B4-BE49-F238E27FC236}">
                <a16:creationId xmlns:a16="http://schemas.microsoft.com/office/drawing/2014/main" id="{B59B06F1-B43A-4AA7-886E-4DEB870D23B5}"/>
              </a:ext>
            </a:extLst>
          </p:cNvPr>
          <p:cNvSpPr>
            <a:spLocks noGrp="1"/>
          </p:cNvSpPr>
          <p:nvPr>
            <p:ph type="title"/>
          </p:nvPr>
        </p:nvSpPr>
        <p:spPr/>
        <p:txBody>
          <a:bodyPr>
            <a:noAutofit/>
          </a:bodyPr>
          <a:lstStyle/>
          <a:p>
            <a:r>
              <a:rPr lang="de-DE" sz="3200" dirty="0" smtClean="0">
                <a:solidFill>
                  <a:srgbClr val="385C6B"/>
                </a:solidFill>
                <a:latin typeface="Calibri" panose="020F0502020204030204" pitchFamily="34" charset="0"/>
                <a:cs typeface="Calibri" panose="020F0502020204030204" pitchFamily="34" charset="0"/>
              </a:rPr>
              <a:t>INFORMATIONSMODELL MIO KRANKENHAUS-ENTLASSBRIEF  </a:t>
            </a:r>
            <a:endParaRPr lang="de-DE" sz="3200" dirty="0">
              <a:solidFill>
                <a:srgbClr val="385C6B"/>
              </a:solidFill>
              <a:latin typeface="Calibri" panose="020F0502020204030204" pitchFamily="34" charset="0"/>
              <a:cs typeface="Calibri" panose="020F0502020204030204" pitchFamily="34" charset="0"/>
            </a:endParaRPr>
          </a:p>
        </p:txBody>
      </p:sp>
      <p:pic>
        <p:nvPicPr>
          <p:cNvPr id="6" name="Grafik 5">
            <a:extLst>
              <a:ext uri="{FF2B5EF4-FFF2-40B4-BE49-F238E27FC236}">
                <a16:creationId xmlns:a16="http://schemas.microsoft.com/office/drawing/2014/main" id="{0D3A0449-7A90-4F56-AFBC-D73F7545A2EC}"/>
              </a:ext>
            </a:extLst>
          </p:cNvPr>
          <p:cNvPicPr/>
          <p:nvPr/>
        </p:nvPicPr>
        <p:blipFill>
          <a:blip r:embed="rId2"/>
          <a:stretch/>
        </p:blipFill>
        <p:spPr>
          <a:xfrm>
            <a:off x="10896022" y="1220755"/>
            <a:ext cx="1056117" cy="815645"/>
          </a:xfrm>
          <a:prstGeom prst="rect">
            <a:avLst/>
          </a:prstGeom>
          <a:ln>
            <a:noFill/>
          </a:ln>
        </p:spPr>
      </p:pic>
      <p:pic>
        <p:nvPicPr>
          <p:cNvPr id="10" name="Picture 2">
            <a:extLst>
              <a:ext uri="{FF2B5EF4-FFF2-40B4-BE49-F238E27FC236}">
                <a16:creationId xmlns:a16="http://schemas.microsoft.com/office/drawing/2014/main" id="{3DDF348F-358A-4334-B3D7-8C645AF0EB9E}"/>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10551796"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07825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 calcmode="lin" valueType="num">
                                      <p:cBhvr additive="base">
                                        <p:cTn id="3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anim calcmode="lin" valueType="num">
                                      <p:cBhvr additive="base">
                                        <p:cTn id="3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7" end="7"/>
                                            </p:txEl>
                                          </p:spTgt>
                                        </p:tgtEl>
                                        <p:attrNameLst>
                                          <p:attrName>style.visibility</p:attrName>
                                        </p:attrNameLst>
                                      </p:cBhvr>
                                      <p:to>
                                        <p:strVal val="visible"/>
                                      </p:to>
                                    </p:set>
                                    <p:anim calcmode="lin" valueType="num">
                                      <p:cBhvr additive="base">
                                        <p:cTn id="39"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8" end="8"/>
                                            </p:txEl>
                                          </p:spTgt>
                                        </p:tgtEl>
                                        <p:attrNameLst>
                                          <p:attrName>style.visibility</p:attrName>
                                        </p:attrNameLst>
                                      </p:cBhvr>
                                      <p:to>
                                        <p:strVal val="visible"/>
                                      </p:to>
                                    </p:set>
                                    <p:anim calcmode="lin" valueType="num">
                                      <p:cBhvr additive="base">
                                        <p:cTn id="43"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9" end="9"/>
                                            </p:txEl>
                                          </p:spTgt>
                                        </p:tgtEl>
                                        <p:attrNameLst>
                                          <p:attrName>style.visibility</p:attrName>
                                        </p:attrNameLst>
                                      </p:cBhvr>
                                      <p:to>
                                        <p:strVal val="visible"/>
                                      </p:to>
                                    </p:set>
                                    <p:anim calcmode="lin" valueType="num">
                                      <p:cBhvr additive="base">
                                        <p:cTn id="49"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0" end="10"/>
                                            </p:txEl>
                                          </p:spTgt>
                                        </p:tgtEl>
                                        <p:attrNameLst>
                                          <p:attrName>style.visibility</p:attrName>
                                        </p:attrNameLst>
                                      </p:cBhvr>
                                      <p:to>
                                        <p:strVal val="visible"/>
                                      </p:to>
                                    </p:set>
                                    <p:anim calcmode="lin" valueType="num">
                                      <p:cBhvr additive="base">
                                        <p:cTn id="53"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1" end="11"/>
                                            </p:txEl>
                                          </p:spTgt>
                                        </p:tgtEl>
                                        <p:attrNameLst>
                                          <p:attrName>style.visibility</p:attrName>
                                        </p:attrNameLst>
                                      </p:cBhvr>
                                      <p:to>
                                        <p:strVal val="visible"/>
                                      </p:to>
                                    </p:set>
                                    <p:anim calcmode="lin" valueType="num">
                                      <p:cBhvr additive="base">
                                        <p:cTn id="57"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7">
                                            <p:txEl>
                                              <p:pRg st="12" end="12"/>
                                            </p:txEl>
                                          </p:spTgt>
                                        </p:tgtEl>
                                        <p:attrNameLst>
                                          <p:attrName>style.visibility</p:attrName>
                                        </p:attrNameLst>
                                      </p:cBhvr>
                                      <p:to>
                                        <p:strVal val="visible"/>
                                      </p:to>
                                    </p:set>
                                    <p:anim calcmode="lin" valueType="num">
                                      <p:cBhvr additive="base">
                                        <p:cTn id="63" dur="500" fill="hold"/>
                                        <p:tgtEl>
                                          <p:spTgt spid="7">
                                            <p:txEl>
                                              <p:pRg st="12" end="1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7">
                                            <p:txEl>
                                              <p:pRg st="12" end="12"/>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7">
                                            <p:txEl>
                                              <p:pRg st="13" end="13"/>
                                            </p:txEl>
                                          </p:spTgt>
                                        </p:tgtEl>
                                        <p:attrNameLst>
                                          <p:attrName>style.visibility</p:attrName>
                                        </p:attrNameLst>
                                      </p:cBhvr>
                                      <p:to>
                                        <p:strVal val="visible"/>
                                      </p:to>
                                    </p:set>
                                    <p:anim calcmode="lin" valueType="num">
                                      <p:cBhvr additive="base">
                                        <p:cTn id="67" dur="500" fill="hold"/>
                                        <p:tgtEl>
                                          <p:spTgt spid="7">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7">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8">
                                            <p:txEl>
                                              <p:pRg st="0" end="0"/>
                                            </p:txEl>
                                          </p:spTgt>
                                        </p:tgtEl>
                                        <p:attrNameLst>
                                          <p:attrName>style.visibility</p:attrName>
                                        </p:attrNameLst>
                                      </p:cBhvr>
                                      <p:to>
                                        <p:strVal val="visible"/>
                                      </p:to>
                                    </p:set>
                                    <p:anim calcmode="lin" valueType="num">
                                      <p:cBhvr additive="base">
                                        <p:cTn id="7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8">
                                            <p:txEl>
                                              <p:pRg st="1" end="1"/>
                                            </p:txEl>
                                          </p:spTgt>
                                        </p:tgtEl>
                                        <p:attrNameLst>
                                          <p:attrName>style.visibility</p:attrName>
                                        </p:attrNameLst>
                                      </p:cBhvr>
                                      <p:to>
                                        <p:strVal val="visible"/>
                                      </p:to>
                                    </p:set>
                                    <p:anim calcmode="lin" valueType="num">
                                      <p:cBhvr additive="base">
                                        <p:cTn id="7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nodeType="clickEffect">
                                  <p:stCondLst>
                                    <p:cond delay="0"/>
                                  </p:stCondLst>
                                  <p:childTnLst>
                                    <p:set>
                                      <p:cBhvr>
                                        <p:cTn id="82" dur="1" fill="hold">
                                          <p:stCondLst>
                                            <p:cond delay="0"/>
                                          </p:stCondLst>
                                        </p:cTn>
                                        <p:tgtEl>
                                          <p:spTgt spid="8">
                                            <p:txEl>
                                              <p:pRg st="2" end="2"/>
                                            </p:txEl>
                                          </p:spTgt>
                                        </p:tgtEl>
                                        <p:attrNameLst>
                                          <p:attrName>style.visibility</p:attrName>
                                        </p:attrNameLst>
                                      </p:cBhvr>
                                      <p:to>
                                        <p:strVal val="visible"/>
                                      </p:to>
                                    </p:set>
                                    <p:anim calcmode="lin" valueType="num">
                                      <p:cBhvr additive="base">
                                        <p:cTn id="8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8">
                                            <p:txEl>
                                              <p:pRg st="2" end="2"/>
                                            </p:txEl>
                                          </p:spTgt>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8">
                                            <p:txEl>
                                              <p:pRg st="3" end="3"/>
                                            </p:txEl>
                                          </p:spTgt>
                                        </p:tgtEl>
                                        <p:attrNameLst>
                                          <p:attrName>style.visibility</p:attrName>
                                        </p:attrNameLst>
                                      </p:cBhvr>
                                      <p:to>
                                        <p:strVal val="visible"/>
                                      </p:to>
                                    </p:set>
                                    <p:anim calcmode="lin" valueType="num">
                                      <p:cBhvr additive="base">
                                        <p:cTn id="8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8">
                                            <p:txEl>
                                              <p:pRg st="3" end="3"/>
                                            </p:txEl>
                                          </p:spTgt>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8">
                                            <p:txEl>
                                              <p:pRg st="4" end="4"/>
                                            </p:txEl>
                                          </p:spTgt>
                                        </p:tgtEl>
                                        <p:attrNameLst>
                                          <p:attrName>style.visibility</p:attrName>
                                        </p:attrNameLst>
                                      </p:cBhvr>
                                      <p:to>
                                        <p:strVal val="visible"/>
                                      </p:to>
                                    </p:set>
                                    <p:anim calcmode="lin" valueType="num">
                                      <p:cBhvr additive="base">
                                        <p:cTn id="91"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8">
                                            <p:txEl>
                                              <p:pRg st="5" end="5"/>
                                            </p:txEl>
                                          </p:spTgt>
                                        </p:tgtEl>
                                        <p:attrNameLst>
                                          <p:attrName>style.visibility</p:attrName>
                                        </p:attrNameLst>
                                      </p:cBhvr>
                                      <p:to>
                                        <p:strVal val="visible"/>
                                      </p:to>
                                    </p:set>
                                    <p:anim calcmode="lin" valueType="num">
                                      <p:cBhvr additive="base">
                                        <p:cTn id="97"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8">
                                            <p:txEl>
                                              <p:pRg st="5" end="5"/>
                                            </p:txEl>
                                          </p:spTgt>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8">
                                            <p:txEl>
                                              <p:pRg st="6" end="6"/>
                                            </p:txEl>
                                          </p:spTgt>
                                        </p:tgtEl>
                                        <p:attrNameLst>
                                          <p:attrName>style.visibility</p:attrName>
                                        </p:attrNameLst>
                                      </p:cBhvr>
                                      <p:to>
                                        <p:strVal val="visible"/>
                                      </p:to>
                                    </p:set>
                                    <p:anim calcmode="lin" valueType="num">
                                      <p:cBhvr additive="base">
                                        <p:cTn id="101"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nodeType="clickEffect">
                                  <p:stCondLst>
                                    <p:cond delay="0"/>
                                  </p:stCondLst>
                                  <p:childTnLst>
                                    <p:set>
                                      <p:cBhvr>
                                        <p:cTn id="106" dur="1" fill="hold">
                                          <p:stCondLst>
                                            <p:cond delay="0"/>
                                          </p:stCondLst>
                                        </p:cTn>
                                        <p:tgtEl>
                                          <p:spTgt spid="8">
                                            <p:txEl>
                                              <p:pRg st="7" end="7"/>
                                            </p:txEl>
                                          </p:spTgt>
                                        </p:tgtEl>
                                        <p:attrNameLst>
                                          <p:attrName>style.visibility</p:attrName>
                                        </p:attrNameLst>
                                      </p:cBhvr>
                                      <p:to>
                                        <p:strVal val="visible"/>
                                      </p:to>
                                    </p:set>
                                    <p:anim calcmode="lin" valueType="num">
                                      <p:cBhvr additive="base">
                                        <p:cTn id="107"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nodeType="clickEffect">
                                  <p:stCondLst>
                                    <p:cond delay="0"/>
                                  </p:stCondLst>
                                  <p:childTnLst>
                                    <p:set>
                                      <p:cBhvr>
                                        <p:cTn id="112" dur="1" fill="hold">
                                          <p:stCondLst>
                                            <p:cond delay="0"/>
                                          </p:stCondLst>
                                        </p:cTn>
                                        <p:tgtEl>
                                          <p:spTgt spid="8">
                                            <p:txEl>
                                              <p:pRg st="8" end="8"/>
                                            </p:txEl>
                                          </p:spTgt>
                                        </p:tgtEl>
                                        <p:attrNameLst>
                                          <p:attrName>style.visibility</p:attrName>
                                        </p:attrNameLst>
                                      </p:cBhvr>
                                      <p:to>
                                        <p:strVal val="visible"/>
                                      </p:to>
                                    </p:set>
                                    <p:anim calcmode="lin" valueType="num">
                                      <p:cBhvr additive="base">
                                        <p:cTn id="113"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nodeType="clickEffect">
                                  <p:stCondLst>
                                    <p:cond delay="0"/>
                                  </p:stCondLst>
                                  <p:childTnLst>
                                    <p:set>
                                      <p:cBhvr>
                                        <p:cTn id="118" dur="1" fill="hold">
                                          <p:stCondLst>
                                            <p:cond delay="0"/>
                                          </p:stCondLst>
                                        </p:cTn>
                                        <p:tgtEl>
                                          <p:spTgt spid="8">
                                            <p:txEl>
                                              <p:pRg st="9" end="9"/>
                                            </p:txEl>
                                          </p:spTgt>
                                        </p:tgtEl>
                                        <p:attrNameLst>
                                          <p:attrName>style.visibility</p:attrName>
                                        </p:attrNameLst>
                                      </p:cBhvr>
                                      <p:to>
                                        <p:strVal val="visible"/>
                                      </p:to>
                                    </p:set>
                                    <p:anim calcmode="lin" valueType="num">
                                      <p:cBhvr additive="base">
                                        <p:cTn id="119"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120" dur="500" fill="hold"/>
                                        <p:tgtEl>
                                          <p:spTgt spid="8">
                                            <p:txEl>
                                              <p:pRg st="9" end="9"/>
                                            </p:txEl>
                                          </p:spTgt>
                                        </p:tgtEl>
                                        <p:attrNameLst>
                                          <p:attrName>ppt_y</p:attrName>
                                        </p:attrNameLst>
                                      </p:cBhvr>
                                      <p:tavLst>
                                        <p:tav tm="0">
                                          <p:val>
                                            <p:strVal val="1+#ppt_h/2"/>
                                          </p:val>
                                        </p:tav>
                                        <p:tav tm="100000">
                                          <p:val>
                                            <p:strVal val="#ppt_y"/>
                                          </p:val>
                                        </p:tav>
                                      </p:tavLst>
                                    </p:anim>
                                  </p:childTnLst>
                                </p:cTn>
                              </p:par>
                              <p:par>
                                <p:cTn id="121" presetID="2" presetClass="entr" presetSubtype="4" fill="hold" nodeType="withEffect">
                                  <p:stCondLst>
                                    <p:cond delay="0"/>
                                  </p:stCondLst>
                                  <p:childTnLst>
                                    <p:set>
                                      <p:cBhvr>
                                        <p:cTn id="122" dur="1" fill="hold">
                                          <p:stCondLst>
                                            <p:cond delay="0"/>
                                          </p:stCondLst>
                                        </p:cTn>
                                        <p:tgtEl>
                                          <p:spTgt spid="8">
                                            <p:txEl>
                                              <p:pRg st="10" end="10"/>
                                            </p:txEl>
                                          </p:spTgt>
                                        </p:tgtEl>
                                        <p:attrNameLst>
                                          <p:attrName>style.visibility</p:attrName>
                                        </p:attrNameLst>
                                      </p:cBhvr>
                                      <p:to>
                                        <p:strVal val="visible"/>
                                      </p:to>
                                    </p:set>
                                    <p:anim calcmode="lin" valueType="num">
                                      <p:cBhvr additive="base">
                                        <p:cTn id="123"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8">
                                            <p:txEl>
                                              <p:pRg st="10" end="10"/>
                                            </p:txEl>
                                          </p:spTgt>
                                        </p:tgtEl>
                                        <p:attrNameLst>
                                          <p:attrName>ppt_y</p:attrName>
                                        </p:attrNameLst>
                                      </p:cBhvr>
                                      <p:tavLst>
                                        <p:tav tm="0">
                                          <p:val>
                                            <p:strVal val="1+#ppt_h/2"/>
                                          </p:val>
                                        </p:tav>
                                        <p:tav tm="100000">
                                          <p:val>
                                            <p:strVal val="#ppt_y"/>
                                          </p:val>
                                        </p:tav>
                                      </p:tavLst>
                                    </p:anim>
                                  </p:childTnLst>
                                </p:cTn>
                              </p:par>
                              <p:par>
                                <p:cTn id="125" presetID="2" presetClass="entr" presetSubtype="4" fill="hold" nodeType="withEffect">
                                  <p:stCondLst>
                                    <p:cond delay="0"/>
                                  </p:stCondLst>
                                  <p:childTnLst>
                                    <p:set>
                                      <p:cBhvr>
                                        <p:cTn id="126" dur="1" fill="hold">
                                          <p:stCondLst>
                                            <p:cond delay="0"/>
                                          </p:stCondLst>
                                        </p:cTn>
                                        <p:tgtEl>
                                          <p:spTgt spid="8">
                                            <p:txEl>
                                              <p:pRg st="11" end="11"/>
                                            </p:txEl>
                                          </p:spTgt>
                                        </p:tgtEl>
                                        <p:attrNameLst>
                                          <p:attrName>style.visibility</p:attrName>
                                        </p:attrNameLst>
                                      </p:cBhvr>
                                      <p:to>
                                        <p:strVal val="visible"/>
                                      </p:to>
                                    </p:set>
                                    <p:anim calcmode="lin" valueType="num">
                                      <p:cBhvr additive="base">
                                        <p:cTn id="127"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8">
                                            <p:txEl>
                                              <p:pRg st="11" end="11"/>
                                            </p:txEl>
                                          </p:spTgt>
                                        </p:tgtEl>
                                        <p:attrNameLst>
                                          <p:attrName>ppt_y</p:attrName>
                                        </p:attrNameLst>
                                      </p:cBhvr>
                                      <p:tavLst>
                                        <p:tav tm="0">
                                          <p:val>
                                            <p:strVal val="1+#ppt_h/2"/>
                                          </p:val>
                                        </p:tav>
                                        <p:tav tm="100000">
                                          <p:val>
                                            <p:strVal val="#ppt_y"/>
                                          </p:val>
                                        </p:tav>
                                      </p:tavLst>
                                    </p:anim>
                                  </p:childTnLst>
                                </p:cTn>
                              </p:par>
                              <p:par>
                                <p:cTn id="129" presetID="2" presetClass="entr" presetSubtype="4" fill="hold" nodeType="withEffect">
                                  <p:stCondLst>
                                    <p:cond delay="0"/>
                                  </p:stCondLst>
                                  <p:childTnLst>
                                    <p:set>
                                      <p:cBhvr>
                                        <p:cTn id="130" dur="1" fill="hold">
                                          <p:stCondLst>
                                            <p:cond delay="0"/>
                                          </p:stCondLst>
                                        </p:cTn>
                                        <p:tgtEl>
                                          <p:spTgt spid="8">
                                            <p:txEl>
                                              <p:pRg st="12" end="12"/>
                                            </p:txEl>
                                          </p:spTgt>
                                        </p:tgtEl>
                                        <p:attrNameLst>
                                          <p:attrName>style.visibility</p:attrName>
                                        </p:attrNameLst>
                                      </p:cBhvr>
                                      <p:to>
                                        <p:strVal val="visible"/>
                                      </p:to>
                                    </p:set>
                                    <p:anim calcmode="lin" valueType="num">
                                      <p:cBhvr additive="base">
                                        <p:cTn id="131"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132" dur="500" fill="hold"/>
                                        <p:tgtEl>
                                          <p:spTgt spid="8">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1">
            <a:extLst>
              <a:ext uri="{FF2B5EF4-FFF2-40B4-BE49-F238E27FC236}">
                <a16:creationId xmlns:a16="http://schemas.microsoft.com/office/drawing/2014/main" id="{C88D9E6C-8B27-43E0-AC48-47AB60F850EE}"/>
              </a:ext>
            </a:extLst>
          </p:cNvPr>
          <p:cNvSpPr>
            <a:spLocks noGrp="1"/>
          </p:cNvSpPr>
          <p:nvPr>
            <p:ph sz="quarter" idx="15"/>
          </p:nvPr>
        </p:nvSpPr>
        <p:spPr>
          <a:xfrm>
            <a:off x="623598" y="1386418"/>
            <a:ext cx="9327783" cy="3805014"/>
          </a:xfrm>
        </p:spPr>
        <p:txBody>
          <a:bodyPr>
            <a:noAutofit/>
          </a:bodyPr>
          <a:lstStyle/>
          <a:p>
            <a:pPr marL="173985" indent="-380990">
              <a:spcAft>
                <a:spcPts val="600"/>
              </a:spcAft>
              <a:buFont typeface="Arial" panose="020B0604020202020204" pitchFamily="34" charset="0"/>
              <a:buChar char="•"/>
            </a:pPr>
            <a:r>
              <a:rPr lang="de-DE" b="1" dirty="0">
                <a:solidFill>
                  <a:srgbClr val="385C6B"/>
                </a:solidFill>
                <a:latin typeface="Calibri" panose="020F0502020204030204" pitchFamily="34" charset="0"/>
                <a:ea typeface="+mj-ea"/>
                <a:cs typeface="Calibri" panose="020F0502020204030204" pitchFamily="34" charset="0"/>
              </a:rPr>
              <a:t>Anmerkung zum Thema </a:t>
            </a:r>
            <a:r>
              <a:rPr lang="de-DE" b="1" dirty="0" err="1">
                <a:solidFill>
                  <a:srgbClr val="385C6B"/>
                </a:solidFill>
                <a:latin typeface="Calibri" panose="020F0502020204030204" pitchFamily="34" charset="0"/>
                <a:ea typeface="+mj-ea"/>
                <a:cs typeface="Calibri" panose="020F0502020204030204" pitchFamily="34" charset="0"/>
              </a:rPr>
              <a:t>Optionalität</a:t>
            </a:r>
            <a:endParaRPr lang="de-DE" b="1" dirty="0">
              <a:solidFill>
                <a:srgbClr val="385C6B"/>
              </a:solidFill>
              <a:latin typeface="Calibri" panose="020F0502020204030204" pitchFamily="34" charset="0"/>
              <a:ea typeface="+mj-ea"/>
              <a:cs typeface="Calibri" panose="020F0502020204030204" pitchFamily="34" charset="0"/>
            </a:endParaRPr>
          </a:p>
          <a:p>
            <a:pPr marL="607785" lvl="1" indent="-380990">
              <a:spcAft>
                <a:spcPts val="600"/>
              </a:spcAft>
            </a:pPr>
            <a:r>
              <a:rPr lang="de-DE" sz="1600" dirty="0">
                <a:solidFill>
                  <a:srgbClr val="385C6B"/>
                </a:solidFill>
                <a:latin typeface="Calibri" panose="020F0502020204030204" pitchFamily="34" charset="0"/>
                <a:cs typeface="Calibri" panose="020F0502020204030204" pitchFamily="34" charset="0"/>
              </a:rPr>
              <a:t>Auch wenn einige Elemente als „optional“ gekennzeichnet sind, sollen entsprechend Informationen im KHE hinterlegt werden, wenn diese vorliegen (Vorgabe Rahmenvertrag)</a:t>
            </a:r>
          </a:p>
          <a:p>
            <a:pPr marL="173985" indent="-380990">
              <a:spcAft>
                <a:spcPts val="6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Das MIO Krankenhausentlassbrief</a:t>
            </a:r>
          </a:p>
          <a:p>
            <a:pPr marL="607785" lvl="1" indent="-380990">
              <a:spcAft>
                <a:spcPts val="600"/>
              </a:spcAft>
            </a:pPr>
            <a:r>
              <a:rPr lang="de-DE" sz="1600" dirty="0">
                <a:solidFill>
                  <a:srgbClr val="385C6B"/>
                </a:solidFill>
                <a:latin typeface="Calibri" panose="020F0502020204030204" pitchFamily="34" charset="0"/>
                <a:cs typeface="Calibri" panose="020F0502020204030204" pitchFamily="34" charset="0"/>
              </a:rPr>
              <a:t>legt eine </a:t>
            </a:r>
            <a:r>
              <a:rPr lang="de-DE" sz="1600" b="1" dirty="0">
                <a:solidFill>
                  <a:srgbClr val="385C6B"/>
                </a:solidFill>
                <a:latin typeface="Calibri" panose="020F0502020204030204" pitchFamily="34" charset="0"/>
                <a:ea typeface="+mj-ea"/>
                <a:cs typeface="Calibri" panose="020F0502020204030204" pitchFamily="34" charset="0"/>
              </a:rPr>
              <a:t>Datenstruktur</a:t>
            </a:r>
            <a:r>
              <a:rPr lang="de-DE" sz="1600" dirty="0">
                <a:solidFill>
                  <a:srgbClr val="385C6B"/>
                </a:solidFill>
                <a:latin typeface="Calibri" panose="020F0502020204030204" pitchFamily="34" charset="0"/>
                <a:cs typeface="Calibri" panose="020F0502020204030204" pitchFamily="34" charset="0"/>
              </a:rPr>
              <a:t> fest</a:t>
            </a:r>
          </a:p>
          <a:p>
            <a:pPr marL="607785" lvl="1" indent="-380990">
              <a:spcAft>
                <a:spcPts val="600"/>
              </a:spcAft>
            </a:pPr>
            <a:r>
              <a:rPr lang="de-DE" sz="1600" dirty="0">
                <a:solidFill>
                  <a:srgbClr val="385C6B"/>
                </a:solidFill>
                <a:latin typeface="Calibri" panose="020F0502020204030204" pitchFamily="34" charset="0"/>
                <a:cs typeface="Calibri" panose="020F0502020204030204" pitchFamily="34" charset="0"/>
              </a:rPr>
              <a:t>macht </a:t>
            </a:r>
            <a:r>
              <a:rPr lang="de-DE" sz="1600" b="1" dirty="0">
                <a:solidFill>
                  <a:srgbClr val="385C6B"/>
                </a:solidFill>
                <a:latin typeface="Calibri" panose="020F0502020204030204" pitchFamily="34" charset="0"/>
                <a:ea typeface="+mj-ea"/>
                <a:cs typeface="Calibri" panose="020F0502020204030204" pitchFamily="34" charset="0"/>
              </a:rPr>
              <a:t>keine Vorgaben z</a:t>
            </a:r>
            <a:r>
              <a:rPr lang="de-DE" sz="1600" dirty="0">
                <a:solidFill>
                  <a:srgbClr val="385C6B"/>
                </a:solidFill>
                <a:latin typeface="Calibri" panose="020F0502020204030204" pitchFamily="34" charset="0"/>
                <a:cs typeface="Calibri" panose="020F0502020204030204" pitchFamily="34" charset="0"/>
              </a:rPr>
              <a:t>ur Visualisierung und zur Umsetzung in den Primärsystemen (z.B. Reihenfolge der Elemente und deren Gruppierung)</a:t>
            </a:r>
          </a:p>
          <a:p>
            <a:pPr marL="607785" lvl="1" indent="-380990">
              <a:spcAft>
                <a:spcPts val="600"/>
              </a:spcAft>
            </a:pPr>
            <a:r>
              <a:rPr lang="de-DE" sz="1600" dirty="0">
                <a:solidFill>
                  <a:srgbClr val="385C6B"/>
                </a:solidFill>
                <a:latin typeface="Calibri" panose="020F0502020204030204" pitchFamily="34" charset="0"/>
                <a:cs typeface="Calibri" panose="020F0502020204030204" pitchFamily="34" charset="0"/>
              </a:rPr>
              <a:t>Aber: an einigen Stellen sog. </a:t>
            </a:r>
            <a:r>
              <a:rPr lang="de-DE" sz="1600" b="1" dirty="0" err="1">
                <a:solidFill>
                  <a:srgbClr val="385C6B"/>
                </a:solidFill>
                <a:latin typeface="Calibri" panose="020F0502020204030204" pitchFamily="34" charset="0"/>
                <a:ea typeface="+mj-ea"/>
                <a:cs typeface="Calibri" panose="020F0502020204030204" pitchFamily="34" charset="0"/>
              </a:rPr>
              <a:t>Operationalisierungshinweise</a:t>
            </a:r>
            <a:r>
              <a:rPr lang="de-DE" sz="1600" b="1" dirty="0">
                <a:solidFill>
                  <a:srgbClr val="385C6B"/>
                </a:solidFill>
                <a:latin typeface="Calibri" panose="020F0502020204030204" pitchFamily="34" charset="0"/>
                <a:ea typeface="+mj-ea"/>
                <a:cs typeface="Calibri" panose="020F0502020204030204" pitchFamily="34" charset="0"/>
              </a:rPr>
              <a:t> </a:t>
            </a:r>
            <a:r>
              <a:rPr lang="de-DE" sz="1600" dirty="0">
                <a:solidFill>
                  <a:srgbClr val="385C6B"/>
                </a:solidFill>
                <a:latin typeface="Calibri" panose="020F0502020204030204" pitchFamily="34" charset="0"/>
                <a:cs typeface="Calibri" panose="020F0502020204030204" pitchFamily="34" charset="0"/>
              </a:rPr>
              <a:t>als Empfehlungen für die Umsetzung</a:t>
            </a:r>
          </a:p>
          <a:p>
            <a:pPr>
              <a:spcAft>
                <a:spcPts val="6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Mögliche Themen für weitere </a:t>
            </a:r>
            <a:r>
              <a:rPr lang="de-DE" b="1" dirty="0">
                <a:solidFill>
                  <a:srgbClr val="385C6B"/>
                </a:solidFill>
                <a:latin typeface="Calibri" panose="020F0502020204030204" pitchFamily="34" charset="0"/>
                <a:cs typeface="Calibri" panose="020F0502020204030204" pitchFamily="34" charset="0"/>
              </a:rPr>
              <a:t>Ausbaustufen</a:t>
            </a:r>
          </a:p>
          <a:p>
            <a:pPr marL="607785" lvl="1" indent="-380990">
              <a:spcAft>
                <a:spcPts val="600"/>
              </a:spcAft>
            </a:pPr>
            <a:r>
              <a:rPr lang="de-DE" sz="1600" dirty="0">
                <a:solidFill>
                  <a:srgbClr val="385C6B"/>
                </a:solidFill>
                <a:latin typeface="Calibri" panose="020F0502020204030204" pitchFamily="34" charset="0"/>
                <a:cs typeface="Calibri" panose="020F0502020204030204" pitchFamily="34" charset="0"/>
              </a:rPr>
              <a:t>Einbindung fachspezifischer Informationseinheiten (Befunde / Attachments, oder weitergehende Strukturierung von Elementen, wie z.B. der Anamnese)</a:t>
            </a:r>
          </a:p>
          <a:p>
            <a:pPr marL="607785" lvl="1" indent="-380990">
              <a:spcAft>
                <a:spcPts val="600"/>
              </a:spcAft>
            </a:pPr>
            <a:r>
              <a:rPr lang="de-DE" sz="1600" dirty="0">
                <a:solidFill>
                  <a:srgbClr val="385C6B"/>
                </a:solidFill>
                <a:latin typeface="Calibri" panose="020F0502020204030204" pitchFamily="34" charset="0"/>
                <a:cs typeface="Calibri" panose="020F0502020204030204" pitchFamily="34" charset="0"/>
              </a:rPr>
              <a:t>Betrachtung anderer Arten von </a:t>
            </a:r>
            <a:r>
              <a:rPr lang="de-DE" sz="1600" dirty="0" err="1">
                <a:solidFill>
                  <a:srgbClr val="385C6B"/>
                </a:solidFill>
                <a:latin typeface="Calibri" panose="020F0502020204030204" pitchFamily="34" charset="0"/>
                <a:cs typeface="Calibri" panose="020F0502020204030204" pitchFamily="34" charset="0"/>
              </a:rPr>
              <a:t>Entlassbriefen</a:t>
            </a:r>
            <a:r>
              <a:rPr lang="de-DE" sz="1600" dirty="0">
                <a:solidFill>
                  <a:srgbClr val="385C6B"/>
                </a:solidFill>
                <a:latin typeface="Calibri" panose="020F0502020204030204" pitchFamily="34" charset="0"/>
                <a:cs typeface="Calibri" panose="020F0502020204030204" pitchFamily="34" charset="0"/>
              </a:rPr>
              <a:t> (z.B. ambulant)</a:t>
            </a:r>
          </a:p>
        </p:txBody>
      </p:sp>
      <p:sp>
        <p:nvSpPr>
          <p:cNvPr id="8" name="Titel 7">
            <a:extLst>
              <a:ext uri="{FF2B5EF4-FFF2-40B4-BE49-F238E27FC236}">
                <a16:creationId xmlns:a16="http://schemas.microsoft.com/office/drawing/2014/main" id="{63847711-040A-4219-AA30-93468381487E}"/>
              </a:ext>
            </a:extLst>
          </p:cNvPr>
          <p:cNvSpPr>
            <a:spLocks noGrp="1"/>
          </p:cNvSpPr>
          <p:nvPr>
            <p:ph type="title"/>
          </p:nvPr>
        </p:nvSpPr>
        <p:spPr>
          <a:xfrm>
            <a:off x="609562" y="323214"/>
            <a:ext cx="10972120" cy="472394"/>
          </a:xfrm>
        </p:spPr>
        <p:txBody>
          <a:bodyPr/>
          <a:lstStyle/>
          <a:p>
            <a:r>
              <a:rPr lang="de-DE" dirty="0" smtClean="0">
                <a:solidFill>
                  <a:srgbClr val="385C6B"/>
                </a:solidFill>
                <a:latin typeface="Calibri" panose="020F0502020204030204" pitchFamily="34" charset="0"/>
                <a:cs typeface="Calibri" panose="020F0502020204030204" pitchFamily="34" charset="0"/>
              </a:rPr>
              <a:t>AUSBLICK UND ANMERKUNGEN ZUM </a:t>
            </a:r>
            <a:br>
              <a:rPr lang="de-DE" dirty="0" smtClean="0">
                <a:solidFill>
                  <a:srgbClr val="385C6B"/>
                </a:solidFill>
                <a:latin typeface="Calibri" panose="020F0502020204030204" pitchFamily="34" charset="0"/>
                <a:cs typeface="Calibri" panose="020F0502020204030204" pitchFamily="34" charset="0"/>
              </a:rPr>
            </a:br>
            <a:r>
              <a:rPr lang="de-DE" dirty="0" smtClean="0">
                <a:solidFill>
                  <a:srgbClr val="385C6B"/>
                </a:solidFill>
                <a:latin typeface="Calibri" panose="020F0502020204030204" pitchFamily="34" charset="0"/>
                <a:cs typeface="Calibri" panose="020F0502020204030204" pitchFamily="34" charset="0"/>
              </a:rPr>
              <a:t>MIO KRANKENHAUS-ENTLASSBRIEF</a:t>
            </a:r>
            <a:endParaRPr lang="de-DE" dirty="0">
              <a:solidFill>
                <a:srgbClr val="385C6B"/>
              </a:solidFill>
              <a:latin typeface="Calibri" panose="020F0502020204030204" pitchFamily="34" charset="0"/>
              <a:cs typeface="Calibri" panose="020F0502020204030204" pitchFamily="34" charset="0"/>
            </a:endParaRPr>
          </a:p>
        </p:txBody>
      </p:sp>
      <p:pic>
        <p:nvPicPr>
          <p:cNvPr id="5" name="Picture 2">
            <a:extLst>
              <a:ext uri="{FF2B5EF4-FFF2-40B4-BE49-F238E27FC236}">
                <a16:creationId xmlns:a16="http://schemas.microsoft.com/office/drawing/2014/main" id="{B9767E08-EDF4-4C10-AE8E-B00E360B911F}"/>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10348603"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3"/>
          </p:nvPr>
        </p:nvSpPr>
        <p:spPr/>
        <p:txBody>
          <a:bodyPr/>
          <a:lstStyle/>
          <a:p>
            <a:fld id="{C201EEB8-6482-40CC-A2C8-0955E4E6251A}" type="slidenum">
              <a:rPr lang="de-DE" smtClean="0"/>
              <a:pPr/>
              <a:t>12</a:t>
            </a:fld>
            <a:endParaRPr lang="de-DE"/>
          </a:p>
        </p:txBody>
      </p:sp>
    </p:spTree>
    <p:extLst>
      <p:ext uri="{BB962C8B-B14F-4D97-AF65-F5344CB8AC3E}">
        <p14:creationId xmlns:p14="http://schemas.microsoft.com/office/powerpoint/2010/main" val="26011680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idx="10"/>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3" name="Fußzeilenplatzhalter 2"/>
          <p:cNvSpPr>
            <a:spLocks noGrp="1"/>
          </p:cNvSpPr>
          <p:nvPr>
            <p:ph type="ftr" idx="11"/>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4" name="Foliennummernplatzhalter 3"/>
          <p:cNvSpPr>
            <a:spLocks noGrp="1"/>
          </p:cNvSpPr>
          <p:nvPr>
            <p:ph type="sldNum" idx="12"/>
          </p:nvPr>
        </p:nvSpPr>
        <p:spPr/>
        <p:txBody>
          <a:bodyPr/>
          <a:lstStyle/>
          <a:p>
            <a:pPr algn="r"/>
            <a:fld id="{BC4B03E9-1240-4927-BE42-1FD16B9BDE83}" type="slidenum">
              <a:rPr lang="de-AT" b="1" spc="-1" smtClean="0">
                <a:solidFill>
                  <a:srgbClr val="385C6B"/>
                </a:solidFill>
                <a:latin typeface="Calibri"/>
              </a:rPr>
              <a:pPr algn="r"/>
              <a:t>13</a:t>
            </a:fld>
            <a:endParaRPr lang="de-AT" b="1" spc="-1" dirty="0">
              <a:solidFill>
                <a:srgbClr val="385C6B"/>
              </a:solidFill>
              <a:latin typeface="Calibri"/>
            </a:endParaRPr>
          </a:p>
        </p:txBody>
      </p:sp>
      <p:sp>
        <p:nvSpPr>
          <p:cNvPr id="5" name="Textplatzhalter 4"/>
          <p:cNvSpPr>
            <a:spLocks noGrp="1"/>
          </p:cNvSpPr>
          <p:nvPr>
            <p:ph type="body" sz="quarter" idx="13"/>
          </p:nvPr>
        </p:nvSpPr>
        <p:spPr/>
        <p:txBody>
          <a:bodyPr/>
          <a:lstStyle/>
          <a:p>
            <a:r>
              <a:rPr lang="de-DE" dirty="0"/>
              <a:t>KOMMENTIERUNG</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382" y="2790167"/>
            <a:ext cx="2260450" cy="2268000"/>
          </a:xfrm>
          <a:prstGeom prst="rect">
            <a:avLst/>
          </a:prstGeom>
        </p:spPr>
      </p:pic>
    </p:spTree>
    <p:extLst>
      <p:ext uri="{BB962C8B-B14F-4D97-AF65-F5344CB8AC3E}">
        <p14:creationId xmlns:p14="http://schemas.microsoft.com/office/powerpoint/2010/main" val="3972717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idx="19"/>
          </p:nvPr>
        </p:nvSpPr>
        <p:spPr>
          <a:xfrm>
            <a:off x="9709455" y="6260856"/>
            <a:ext cx="2177008" cy="211162"/>
          </a:xfrm>
        </p:spPr>
        <p:txBody>
          <a:bodyPr/>
          <a:lstStyle/>
          <a:p>
            <a:pPr algn="r"/>
            <a:fld id="{FF06BF7F-D706-48CF-821D-4866D511AC01}" type="slidenum">
              <a:rPr lang="de-AT" b="1" spc="-1" smtClean="0">
                <a:solidFill>
                  <a:srgbClr val="385C6B"/>
                </a:solidFill>
                <a:latin typeface="Calibri"/>
              </a:rPr>
              <a:pPr algn="r"/>
              <a:t>14</a:t>
            </a:fld>
            <a:endParaRPr lang="de-AT" b="1" spc="-1" dirty="0">
              <a:solidFill>
                <a:srgbClr val="385C6B"/>
              </a:solidFill>
              <a:latin typeface="Calibri"/>
            </a:endParaRPr>
          </a:p>
        </p:txBody>
      </p:sp>
      <p:sp>
        <p:nvSpPr>
          <p:cNvPr id="6" name="Textplatzhalter 5"/>
          <p:cNvSpPr>
            <a:spLocks noGrp="1"/>
          </p:cNvSpPr>
          <p:nvPr>
            <p:ph type="body" sz="quarter" idx="15"/>
          </p:nvPr>
        </p:nvSpPr>
        <p:spPr/>
        <p:txBody>
          <a:bodyPr/>
          <a:lstStyle/>
          <a:p>
            <a:r>
              <a:rPr lang="de-DE" dirty="0"/>
              <a:t>ZEITPLANUNG</a:t>
            </a:r>
          </a:p>
        </p:txBody>
      </p:sp>
      <p:sp>
        <p:nvSpPr>
          <p:cNvPr id="25" name="Textplatzhalter 4"/>
          <p:cNvSpPr txBox="1">
            <a:spLocks/>
          </p:cNvSpPr>
          <p:nvPr/>
        </p:nvSpPr>
        <p:spPr>
          <a:xfrm>
            <a:off x="1158240" y="3076314"/>
            <a:ext cx="11169650" cy="640816"/>
          </a:xfrm>
          <a:prstGeom prst="rect">
            <a:avLst/>
          </a:prstGeom>
        </p:spPr>
        <p:txBody>
          <a:bodyPr lIns="0" tIns="0" rIns="0" bIns="0">
            <a:normAutofit/>
          </a:bodyPr>
          <a:lstStyle>
            <a:lvl1pPr marL="449263" indent="-449263" algn="l" defTabSz="914400" rtl="0" eaLnBrk="1" latinLnBrk="0" hangingPunct="1">
              <a:lnSpc>
                <a:spcPct val="90000"/>
              </a:lnSpc>
              <a:spcBef>
                <a:spcPts val="1000"/>
              </a:spcBef>
              <a:spcAft>
                <a:spcPts val="1412"/>
              </a:spcAft>
              <a:buClr>
                <a:srgbClr val="239398"/>
              </a:buClr>
              <a:buSzPct val="70000"/>
              <a:buFont typeface="Wingdings" charset="2"/>
              <a:buChar char=""/>
              <a:defRPr sz="2100" kern="1200">
                <a:solidFill>
                  <a:schemeClr val="accent1"/>
                </a:solidFill>
                <a:latin typeface="Calibri" panose="020F0502020204030204" pitchFamily="34" charset="0"/>
                <a:ea typeface="+mn-ea"/>
                <a:cs typeface="Calibri" panose="020F0502020204030204" pitchFamily="34" charset="0"/>
              </a:defRPr>
            </a:lvl1pPr>
            <a:lvl2pPr marL="537750" indent="-285750" algn="l" defTabSz="914400" rtl="0" eaLnBrk="1" latinLnBrk="0" hangingPunct="1">
              <a:lnSpc>
                <a:spcPct val="90000"/>
              </a:lnSpc>
              <a:spcBef>
                <a:spcPts val="500"/>
              </a:spcBef>
              <a:buClr>
                <a:schemeClr val="accent2"/>
              </a:buClr>
              <a:buSzPct val="70000"/>
              <a:buFont typeface="Wingdings 2" panose="050201020105070707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2pPr>
            <a:lvl3pPr marL="789750" indent="-285750" algn="l" defTabSz="914400" rtl="0" eaLnBrk="1" latinLnBrk="0" hangingPunct="1">
              <a:lnSpc>
                <a:spcPct val="90000"/>
              </a:lnSpc>
              <a:spcBef>
                <a:spcPts val="500"/>
              </a:spcBef>
              <a:buClr>
                <a:schemeClr val="accent2"/>
              </a:buClr>
              <a:buSzPct val="70000"/>
              <a:buFont typeface="Symbol" panose="05050102010706020507" pitchFamily="18" charset="2"/>
              <a:buChar char=""/>
              <a:defRPr lang="de-DE" sz="2100" b="0" strike="noStrike" kern="1200" spc="-1" dirty="0" smtClean="0">
                <a:solidFill>
                  <a:schemeClr val="accent1"/>
                </a:solidFill>
                <a:latin typeface="Calibri" panose="020F0502020204030204" pitchFamily="34" charset="0"/>
                <a:ea typeface="+mn-ea"/>
                <a:cs typeface="Calibri" panose="020F0502020204030204" pitchFamily="34" charset="0"/>
              </a:defRPr>
            </a:lvl3pPr>
            <a:lvl4pPr marL="933750" indent="-285750" algn="l" defTabSz="914400" rtl="0" eaLnBrk="1" latinLnBrk="0" hangingPunct="1">
              <a:lnSpc>
                <a:spcPct val="90000"/>
              </a:lnSpc>
              <a:spcBef>
                <a:spcPts val="500"/>
              </a:spcBef>
              <a:buClr>
                <a:schemeClr val="accent2"/>
              </a:buClr>
              <a:buFont typeface="Arial" panose="020B0604020202020204" pitchFamily="34" charset="0"/>
              <a:buChar char="•"/>
              <a:defRPr lang="de-DE" sz="2100" b="0" strike="noStrike" kern="1200" spc="-1" dirty="0" smtClean="0">
                <a:solidFill>
                  <a:schemeClr val="accent1"/>
                </a:solidFill>
                <a:latin typeface="Calibri"/>
                <a:ea typeface="+mn-ea"/>
                <a:cs typeface="+mn-cs"/>
              </a:defRPr>
            </a:lvl4pPr>
            <a:lvl5pPr marL="1149750" indent="-285750" algn="l" defTabSz="914400" rtl="0" eaLnBrk="1" latinLnBrk="0" hangingPunct="1">
              <a:lnSpc>
                <a:spcPct val="90000"/>
              </a:lnSpc>
              <a:spcBef>
                <a:spcPts val="500"/>
              </a:spcBef>
              <a:buClr>
                <a:schemeClr val="accent2"/>
              </a:buClr>
              <a:buFont typeface="Arial" panose="020B0604020202020204" pitchFamily="34" charset="0"/>
              <a:buChar char="•"/>
              <a:defRPr lang="de-DE" sz="2100" b="0" strike="noStrike" kern="1200" spc="-1" dirty="0">
                <a:solidFill>
                  <a:schemeClr val="accent1"/>
                </a:solidFill>
                <a:latin typeface="Calibri"/>
                <a:ea typeface="+mn-ea"/>
                <a:cs typeface="+mn-cs"/>
              </a:defRPr>
            </a:lvl5pPr>
            <a:lvl6pPr marL="1365750" indent="-285750" algn="l" defTabSz="914400" rtl="0" eaLnBrk="1" latinLnBrk="0" hangingPunct="1">
              <a:lnSpc>
                <a:spcPct val="90000"/>
              </a:lnSpc>
              <a:spcBef>
                <a:spcPts val="500"/>
              </a:spcBef>
              <a:buClr>
                <a:schemeClr val="accent2"/>
              </a:buClr>
              <a:buFont typeface="Arial" panose="020B0604020202020204" pitchFamily="34" charset="0"/>
              <a:buChar char="•"/>
              <a:defRPr lang="de-DE" sz="2100" b="0" strike="noStrike" kern="1200" spc="-1" dirty="0">
                <a:solidFill>
                  <a:schemeClr val="accent1"/>
                </a:solidFill>
                <a:latin typeface="Calibri"/>
                <a:ea typeface="+mn-ea"/>
                <a:cs typeface="+mn-cs"/>
              </a:defRPr>
            </a:lvl6pPr>
            <a:lvl7pPr marL="1581750" indent="-285750" algn="l" defTabSz="914400" rtl="0" eaLnBrk="1" latinLnBrk="0" hangingPunct="1">
              <a:lnSpc>
                <a:spcPct val="90000"/>
              </a:lnSpc>
              <a:spcBef>
                <a:spcPts val="500"/>
              </a:spcBef>
              <a:buClr>
                <a:schemeClr val="accent2"/>
              </a:buClr>
              <a:buFont typeface="Arial" panose="020B0604020202020204" pitchFamily="34" charset="0"/>
              <a:buChar char="•"/>
              <a:defRPr lang="de-DE" sz="2100" b="0" strike="noStrike" kern="1200" spc="-1" dirty="0">
                <a:solidFill>
                  <a:schemeClr val="accent1"/>
                </a:solidFill>
                <a:latin typeface="Calibri"/>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Calibri" panose="020F0502020204030204" pitchFamily="34" charset="0"/>
              <a:buChar char="→"/>
            </a:pPr>
            <a:endParaRPr lang="de-DE" sz="1800" dirty="0"/>
          </a:p>
        </p:txBody>
      </p:sp>
      <p:cxnSp>
        <p:nvCxnSpPr>
          <p:cNvPr id="15" name="Gerader Verbinder 14"/>
          <p:cNvCxnSpPr/>
          <p:nvPr/>
        </p:nvCxnSpPr>
        <p:spPr>
          <a:xfrm>
            <a:off x="3403028" y="2172007"/>
            <a:ext cx="0" cy="482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16" name="Tabelle 15"/>
          <p:cNvGraphicFramePr>
            <a:graphicFrameLocks noGrp="1"/>
          </p:cNvGraphicFramePr>
          <p:nvPr>
            <p:extLst>
              <p:ext uri="{D42A27DB-BD31-4B8C-83A1-F6EECF244321}">
                <p14:modId xmlns:p14="http://schemas.microsoft.com/office/powerpoint/2010/main" val="1548609605"/>
              </p:ext>
            </p:extLst>
          </p:nvPr>
        </p:nvGraphicFramePr>
        <p:xfrm>
          <a:off x="1158240" y="2346572"/>
          <a:ext cx="8585200" cy="848388"/>
        </p:xfrm>
        <a:graphic>
          <a:graphicData uri="http://schemas.openxmlformats.org/drawingml/2006/table">
            <a:tbl>
              <a:tblPr firstRow="1" bandRow="1">
                <a:tableStyleId>{5C22544A-7EE6-4342-B048-85BDC9FD1C3A}</a:tableStyleId>
              </a:tblPr>
              <a:tblGrid>
                <a:gridCol w="1073150">
                  <a:extLst>
                    <a:ext uri="{9D8B030D-6E8A-4147-A177-3AD203B41FA5}">
                      <a16:colId xmlns:a16="http://schemas.microsoft.com/office/drawing/2014/main" val="1141118076"/>
                    </a:ext>
                  </a:extLst>
                </a:gridCol>
                <a:gridCol w="1073150">
                  <a:extLst>
                    <a:ext uri="{9D8B030D-6E8A-4147-A177-3AD203B41FA5}">
                      <a16:colId xmlns:a16="http://schemas.microsoft.com/office/drawing/2014/main" val="4045015504"/>
                    </a:ext>
                  </a:extLst>
                </a:gridCol>
                <a:gridCol w="1073150">
                  <a:extLst>
                    <a:ext uri="{9D8B030D-6E8A-4147-A177-3AD203B41FA5}">
                      <a16:colId xmlns:a16="http://schemas.microsoft.com/office/drawing/2014/main" val="1741470495"/>
                    </a:ext>
                  </a:extLst>
                </a:gridCol>
                <a:gridCol w="1073150">
                  <a:extLst>
                    <a:ext uri="{9D8B030D-6E8A-4147-A177-3AD203B41FA5}">
                      <a16:colId xmlns:a16="http://schemas.microsoft.com/office/drawing/2014/main" val="1764115713"/>
                    </a:ext>
                  </a:extLst>
                </a:gridCol>
                <a:gridCol w="1073150">
                  <a:extLst>
                    <a:ext uri="{9D8B030D-6E8A-4147-A177-3AD203B41FA5}">
                      <a16:colId xmlns:a16="http://schemas.microsoft.com/office/drawing/2014/main" val="1350974027"/>
                    </a:ext>
                  </a:extLst>
                </a:gridCol>
                <a:gridCol w="1073150">
                  <a:extLst>
                    <a:ext uri="{9D8B030D-6E8A-4147-A177-3AD203B41FA5}">
                      <a16:colId xmlns:a16="http://schemas.microsoft.com/office/drawing/2014/main" val="155768870"/>
                    </a:ext>
                  </a:extLst>
                </a:gridCol>
                <a:gridCol w="1073150">
                  <a:extLst>
                    <a:ext uri="{9D8B030D-6E8A-4147-A177-3AD203B41FA5}">
                      <a16:colId xmlns:a16="http://schemas.microsoft.com/office/drawing/2014/main" val="929846776"/>
                    </a:ext>
                  </a:extLst>
                </a:gridCol>
                <a:gridCol w="1073150">
                  <a:extLst>
                    <a:ext uri="{9D8B030D-6E8A-4147-A177-3AD203B41FA5}">
                      <a16:colId xmlns:a16="http://schemas.microsoft.com/office/drawing/2014/main" val="2702448875"/>
                    </a:ext>
                  </a:extLst>
                </a:gridCol>
              </a:tblGrid>
              <a:tr h="424194">
                <a:tc gridSpan="2">
                  <a:txBody>
                    <a:bodyPr/>
                    <a:lstStyle/>
                    <a:p>
                      <a:pPr algn="ctr"/>
                      <a:r>
                        <a:rPr lang="de-DE" dirty="0">
                          <a:latin typeface="Calibri" panose="020F0502020204030204" pitchFamily="34" charset="0"/>
                          <a:cs typeface="Calibri" panose="020F0502020204030204" pitchFamily="34" charset="0"/>
                        </a:rPr>
                        <a:t>2021</a:t>
                      </a:r>
                    </a:p>
                  </a:txBody>
                  <a:tcPr>
                    <a:solidFill>
                      <a:schemeClr val="accent2"/>
                    </a:solidFill>
                  </a:tcPr>
                </a:tc>
                <a:tc hMerge="1">
                  <a:txBody>
                    <a:bodyPr/>
                    <a:lstStyle/>
                    <a:p>
                      <a:pPr algn="ctr"/>
                      <a:endParaRPr lang="de-DE" dirty="0">
                        <a:latin typeface="Calibri" panose="020F0502020204030204" pitchFamily="34" charset="0"/>
                        <a:cs typeface="Calibri" panose="020F0502020204030204" pitchFamily="34" charset="0"/>
                      </a:endParaRPr>
                    </a:p>
                  </a:txBody>
                  <a:tcPr>
                    <a:solidFill>
                      <a:schemeClr val="accent2"/>
                    </a:solidFill>
                  </a:tcPr>
                </a:tc>
                <a:tc gridSpan="4">
                  <a:txBody>
                    <a:bodyPr/>
                    <a:lstStyle/>
                    <a:p>
                      <a:pPr algn="ctr"/>
                      <a:r>
                        <a:rPr lang="de-DE" dirty="0">
                          <a:solidFill>
                            <a:schemeClr val="bg1"/>
                          </a:solidFill>
                          <a:latin typeface="Calibri" panose="020F0502020204030204" pitchFamily="34" charset="0"/>
                          <a:cs typeface="Calibri" panose="020F0502020204030204" pitchFamily="34" charset="0"/>
                        </a:rPr>
                        <a:t>2022</a:t>
                      </a:r>
                    </a:p>
                  </a:txBody>
                  <a:tcPr>
                    <a:solidFill>
                      <a:schemeClr val="accent2"/>
                    </a:solidFill>
                  </a:tcPr>
                </a:tc>
                <a:tc hMerge="1">
                  <a:txBody>
                    <a:bodyPr/>
                    <a:lstStyle/>
                    <a:p>
                      <a:endParaRPr lang="de-DE" dirty="0"/>
                    </a:p>
                  </a:txBody>
                  <a:tcPr>
                    <a:solidFill>
                      <a:schemeClr val="accent2"/>
                    </a:solidFill>
                  </a:tcPr>
                </a:tc>
                <a:tc hMerge="1">
                  <a:txBody>
                    <a:bodyPr/>
                    <a:lstStyle/>
                    <a:p>
                      <a:endParaRPr lang="de-DE" dirty="0"/>
                    </a:p>
                  </a:txBody>
                  <a:tcPr>
                    <a:solidFill>
                      <a:schemeClr val="accent2"/>
                    </a:solidFill>
                  </a:tcPr>
                </a:tc>
                <a:tc hMerge="1">
                  <a:txBody>
                    <a:bodyPr/>
                    <a:lstStyle/>
                    <a:p>
                      <a:pPr algn="ctr"/>
                      <a:endParaRPr lang="de-DE" dirty="0">
                        <a:solidFill>
                          <a:schemeClr val="bg1"/>
                        </a:solidFill>
                        <a:latin typeface="Calibri" panose="020F0502020204030204" pitchFamily="34" charset="0"/>
                        <a:cs typeface="Calibri" panose="020F0502020204030204" pitchFamily="34" charset="0"/>
                      </a:endParaRPr>
                    </a:p>
                  </a:txBody>
                  <a:tcPr>
                    <a:solidFill>
                      <a:schemeClr val="accent2"/>
                    </a:solidFill>
                  </a:tcPr>
                </a:tc>
                <a:tc gridSpan="2">
                  <a:txBody>
                    <a:bodyPr/>
                    <a:lstStyle/>
                    <a:p>
                      <a:pPr algn="ctr"/>
                      <a:r>
                        <a:rPr lang="de-DE" dirty="0">
                          <a:solidFill>
                            <a:schemeClr val="bg1"/>
                          </a:solidFill>
                          <a:latin typeface="Calibri" panose="020F0502020204030204" pitchFamily="34" charset="0"/>
                          <a:cs typeface="Calibri" panose="020F0502020204030204" pitchFamily="34" charset="0"/>
                        </a:rPr>
                        <a:t>2023</a:t>
                      </a:r>
                    </a:p>
                  </a:txBody>
                  <a:tcPr>
                    <a:solidFill>
                      <a:schemeClr val="accent2"/>
                    </a:solidFill>
                  </a:tcPr>
                </a:tc>
                <a:tc hMerge="1">
                  <a:txBody>
                    <a:bodyPr/>
                    <a:lstStyle/>
                    <a:p>
                      <a:pPr algn="ctr"/>
                      <a:endParaRPr lang="de-DE" dirty="0">
                        <a:solidFill>
                          <a:schemeClr val="bg1"/>
                        </a:solidFill>
                        <a:latin typeface="Calibri" panose="020F0502020204030204" pitchFamily="34" charset="0"/>
                        <a:cs typeface="Calibri" panose="020F0502020204030204" pitchFamily="34" charset="0"/>
                      </a:endParaRPr>
                    </a:p>
                  </a:txBody>
                  <a:tcPr>
                    <a:solidFill>
                      <a:schemeClr val="accent2"/>
                    </a:solidFill>
                  </a:tcPr>
                </a:tc>
                <a:extLst>
                  <a:ext uri="{0D108BD9-81ED-4DB2-BD59-A6C34878D82A}">
                    <a16:rowId xmlns:a16="http://schemas.microsoft.com/office/drawing/2014/main" val="2576399004"/>
                  </a:ext>
                </a:extLst>
              </a:tr>
              <a:tr h="424194">
                <a:tc>
                  <a:txBody>
                    <a:bodyPr/>
                    <a:lstStyle/>
                    <a:p>
                      <a:pPr algn="ctr"/>
                      <a:r>
                        <a:rPr lang="de-DE" b="1" dirty="0">
                          <a:latin typeface="Calibri" panose="020F0502020204030204" pitchFamily="34" charset="0"/>
                          <a:cs typeface="Calibri" panose="020F0502020204030204" pitchFamily="34" charset="0"/>
                        </a:rPr>
                        <a:t>Q3</a:t>
                      </a:r>
                    </a:p>
                  </a:txBody>
                  <a:tcPr>
                    <a:solidFill>
                      <a:schemeClr val="accent4"/>
                    </a:solidFill>
                  </a:tcPr>
                </a:tc>
                <a:tc>
                  <a:txBody>
                    <a:bodyPr/>
                    <a:lstStyle/>
                    <a:p>
                      <a:pPr algn="ctr"/>
                      <a:r>
                        <a:rPr lang="de-DE" b="1" dirty="0">
                          <a:latin typeface="Calibri" panose="020F0502020204030204" pitchFamily="34" charset="0"/>
                          <a:cs typeface="Calibri" panose="020F0502020204030204" pitchFamily="34" charset="0"/>
                        </a:rPr>
                        <a:t>Q4</a:t>
                      </a:r>
                    </a:p>
                  </a:txBody>
                  <a:tcPr>
                    <a:solidFill>
                      <a:schemeClr val="accent4"/>
                    </a:solidFill>
                  </a:tcPr>
                </a:tc>
                <a:tc>
                  <a:txBody>
                    <a:bodyPr/>
                    <a:lstStyle/>
                    <a:p>
                      <a:pPr algn="ctr"/>
                      <a:r>
                        <a:rPr lang="de-DE" b="1" dirty="0">
                          <a:latin typeface="Calibri" panose="020F0502020204030204" pitchFamily="34" charset="0"/>
                          <a:cs typeface="Calibri" panose="020F0502020204030204" pitchFamily="34" charset="0"/>
                        </a:rPr>
                        <a:t>Q1</a:t>
                      </a:r>
                    </a:p>
                  </a:txBody>
                  <a:tcPr>
                    <a:solidFill>
                      <a:schemeClr val="accent4"/>
                    </a:solidFill>
                  </a:tcPr>
                </a:tc>
                <a:tc>
                  <a:txBody>
                    <a:bodyPr/>
                    <a:lstStyle/>
                    <a:p>
                      <a:pPr algn="ctr"/>
                      <a:r>
                        <a:rPr lang="de-DE" b="1" dirty="0">
                          <a:latin typeface="Calibri" panose="020F0502020204030204" pitchFamily="34" charset="0"/>
                          <a:cs typeface="Calibri" panose="020F0502020204030204" pitchFamily="34" charset="0"/>
                        </a:rPr>
                        <a:t>Q2</a:t>
                      </a:r>
                    </a:p>
                  </a:txBody>
                  <a:tcPr>
                    <a:solidFill>
                      <a:schemeClr val="accent4"/>
                    </a:solidFill>
                  </a:tcPr>
                </a:tc>
                <a:tc>
                  <a:txBody>
                    <a:bodyPr/>
                    <a:lstStyle/>
                    <a:p>
                      <a:pPr algn="ctr"/>
                      <a:r>
                        <a:rPr lang="de-DE" b="1" dirty="0">
                          <a:latin typeface="Calibri" panose="020F0502020204030204" pitchFamily="34" charset="0"/>
                          <a:cs typeface="Calibri" panose="020F0502020204030204" pitchFamily="34" charset="0"/>
                        </a:rPr>
                        <a:t>Q3</a:t>
                      </a:r>
                    </a:p>
                  </a:txBody>
                  <a:tcPr>
                    <a:solidFill>
                      <a:schemeClr val="accent4"/>
                    </a:solidFill>
                  </a:tcPr>
                </a:tc>
                <a:tc>
                  <a:txBody>
                    <a:bodyPr/>
                    <a:lstStyle/>
                    <a:p>
                      <a:pPr algn="ctr"/>
                      <a:r>
                        <a:rPr lang="de-DE" b="1" dirty="0">
                          <a:latin typeface="Calibri" panose="020F0502020204030204" pitchFamily="34" charset="0"/>
                          <a:cs typeface="Calibri" panose="020F0502020204030204" pitchFamily="34" charset="0"/>
                        </a:rPr>
                        <a:t>Q4</a:t>
                      </a:r>
                    </a:p>
                  </a:txBody>
                  <a:tcPr>
                    <a:solidFill>
                      <a:schemeClr val="accent4"/>
                    </a:solidFill>
                  </a:tcPr>
                </a:tc>
                <a:tc>
                  <a:txBody>
                    <a:bodyPr/>
                    <a:lstStyle/>
                    <a:p>
                      <a:pPr algn="ctr"/>
                      <a:r>
                        <a:rPr lang="de-DE" b="1" dirty="0">
                          <a:latin typeface="Calibri" panose="020F0502020204030204" pitchFamily="34" charset="0"/>
                          <a:cs typeface="Calibri" panose="020F0502020204030204" pitchFamily="34" charset="0"/>
                        </a:rPr>
                        <a:t>Q1</a:t>
                      </a:r>
                    </a:p>
                  </a:txBody>
                  <a:tcPr>
                    <a:solidFill>
                      <a:schemeClr val="accent4"/>
                    </a:solidFill>
                  </a:tcPr>
                </a:tc>
                <a:tc>
                  <a:txBody>
                    <a:bodyPr/>
                    <a:lstStyle/>
                    <a:p>
                      <a:pPr algn="ctr"/>
                      <a:r>
                        <a:rPr lang="en-US" b="1" dirty="0">
                          <a:latin typeface="Calibri" panose="020F0502020204030204" pitchFamily="34" charset="0"/>
                          <a:cs typeface="Calibri" panose="020F0502020204030204" pitchFamily="34" charset="0"/>
                        </a:rPr>
                        <a:t>Q2</a:t>
                      </a:r>
                      <a:endParaRPr lang="de-DE" b="1" dirty="0">
                        <a:latin typeface="Calibri" panose="020F0502020204030204" pitchFamily="34" charset="0"/>
                        <a:cs typeface="Calibri" panose="020F0502020204030204" pitchFamily="34" charset="0"/>
                      </a:endParaRPr>
                    </a:p>
                  </a:txBody>
                  <a:tcPr>
                    <a:solidFill>
                      <a:schemeClr val="accent4"/>
                    </a:solidFill>
                  </a:tcPr>
                </a:tc>
                <a:extLst>
                  <a:ext uri="{0D108BD9-81ED-4DB2-BD59-A6C34878D82A}">
                    <a16:rowId xmlns:a16="http://schemas.microsoft.com/office/drawing/2014/main" val="1340237326"/>
                  </a:ext>
                </a:extLst>
              </a:tr>
            </a:tbl>
          </a:graphicData>
        </a:graphic>
      </p:graphicFrame>
      <p:grpSp>
        <p:nvGrpSpPr>
          <p:cNvPr id="2" name="Gruppieren 1"/>
          <p:cNvGrpSpPr/>
          <p:nvPr/>
        </p:nvGrpSpPr>
        <p:grpSpPr>
          <a:xfrm>
            <a:off x="1158240" y="3343344"/>
            <a:ext cx="10452879" cy="604927"/>
            <a:chOff x="1158240" y="3343344"/>
            <a:chExt cx="10452879" cy="604927"/>
          </a:xfrm>
        </p:grpSpPr>
        <p:sp>
          <p:nvSpPr>
            <p:cNvPr id="17" name="CustomShape 5"/>
            <p:cNvSpPr/>
            <p:nvPr/>
          </p:nvSpPr>
          <p:spPr>
            <a:xfrm>
              <a:off x="1158240" y="3388135"/>
              <a:ext cx="5555150" cy="504356"/>
            </a:xfrm>
            <a:prstGeom prst="rect">
              <a:avLst/>
            </a:prstGeom>
            <a:solidFill>
              <a:srgbClr val="385C6B"/>
            </a:solidFill>
            <a:ln>
              <a:noFill/>
            </a:ln>
          </p:spPr>
          <p:style>
            <a:lnRef idx="0">
              <a:scrgbClr r="0" g="0" b="0"/>
            </a:lnRef>
            <a:fillRef idx="0">
              <a:scrgbClr r="0" g="0" b="0"/>
            </a:fillRef>
            <a:effectRef idx="0">
              <a:scrgbClr r="0" g="0" b="0"/>
            </a:effectRef>
            <a:fontRef idx="minor"/>
          </p:style>
          <p:txBody>
            <a:bodyPr lIns="36000" tIns="36000" rIns="36000" bIns="36000" anchor="ctr">
              <a:normAutofit/>
            </a:bodyP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1" normalizeH="0" baseline="0" noProof="0" dirty="0">
                  <a:ln>
                    <a:noFill/>
                  </a:ln>
                  <a:solidFill>
                    <a:srgbClr val="FFFFFF"/>
                  </a:solidFill>
                  <a:effectLst/>
                  <a:uLnTx/>
                  <a:uFillTx/>
                  <a:latin typeface="Calibri"/>
                </a:rPr>
                <a:t>Analyse &amp; Erstellung </a:t>
              </a:r>
            </a:p>
          </p:txBody>
        </p:sp>
        <p:sp>
          <p:nvSpPr>
            <p:cNvPr id="18" name="CustomShape 8"/>
            <p:cNvSpPr/>
            <p:nvPr/>
          </p:nvSpPr>
          <p:spPr>
            <a:xfrm>
              <a:off x="9558647" y="3574530"/>
              <a:ext cx="144000" cy="144000"/>
            </a:xfrm>
            <a:prstGeom prst="ellipse">
              <a:avLst/>
            </a:prstGeom>
            <a:solidFill>
              <a:srgbClr val="FFCC00"/>
            </a:solidFill>
            <a:ln>
              <a:noFill/>
            </a:ln>
          </p:spPr>
          <p:style>
            <a:lnRef idx="0">
              <a:scrgbClr r="0" g="0" b="0"/>
            </a:lnRef>
            <a:fillRef idx="0">
              <a:scrgbClr r="0" g="0" b="0"/>
            </a:fillRef>
            <a:effectRef idx="0">
              <a:scrgbClr r="0" g="0" b="0"/>
            </a:effectRef>
            <a:fontRef idx="minor"/>
          </p:style>
        </p:sp>
        <p:sp>
          <p:nvSpPr>
            <p:cNvPr id="19" name="CustomShape 9"/>
            <p:cNvSpPr/>
            <p:nvPr/>
          </p:nvSpPr>
          <p:spPr>
            <a:xfrm>
              <a:off x="9825358" y="3343344"/>
              <a:ext cx="1785761" cy="604927"/>
            </a:xfrm>
            <a:prstGeom prst="rect">
              <a:avLst/>
            </a:prstGeom>
            <a:noFill/>
            <a:ln>
              <a:noFill/>
            </a:ln>
          </p:spPr>
          <p:style>
            <a:lnRef idx="0">
              <a:scrgbClr r="0" g="0" b="0"/>
            </a:lnRef>
            <a:fillRef idx="0">
              <a:scrgbClr r="0" g="0" b="0"/>
            </a:fillRef>
            <a:effectRef idx="0">
              <a:scrgbClr r="0" g="0" b="0"/>
            </a:effectRef>
            <a:fontRef idx="minor"/>
          </p:style>
          <p:txBody>
            <a:bodyPr lIns="36000" tIns="36000" rIns="36000" bIns="36000" anchor="ctr">
              <a:noAutofit/>
            </a:bodyP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de-AT" sz="1600" b="0" i="0" u="none" strike="noStrike" kern="1200" cap="none" spc="-1" normalizeH="0" baseline="0" noProof="0" dirty="0">
                  <a:ln>
                    <a:noFill/>
                  </a:ln>
                  <a:solidFill>
                    <a:srgbClr val="385C6B"/>
                  </a:solidFill>
                  <a:effectLst/>
                  <a:uLnTx/>
                  <a:uFillTx/>
                  <a:latin typeface="Calibri"/>
                </a:rPr>
                <a:t>Veröffentlichung </a:t>
              </a:r>
            </a:p>
          </p:txBody>
        </p:sp>
        <p:sp>
          <p:nvSpPr>
            <p:cNvPr id="20" name="Rechteck 19"/>
            <p:cNvSpPr/>
            <p:nvPr/>
          </p:nvSpPr>
          <p:spPr>
            <a:xfrm>
              <a:off x="6775614" y="3388491"/>
              <a:ext cx="1421027" cy="504000"/>
            </a:xfrm>
            <a:prstGeom prst="rect">
              <a:avLst/>
            </a:prstGeom>
            <a:solidFill>
              <a:srgbClr val="2393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Kommen-</a:t>
              </a: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cs typeface="Calibri" panose="020F0502020204030204" pitchFamily="34" charset="0"/>
                </a:rPr>
                <a:t>tierung</a:t>
              </a:r>
              <a:endParaRPr kumimoji="0" lang="de-DE" sz="1000" b="0" i="0" u="none" strike="noStrike" kern="120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21" name="Rechteck 20"/>
            <p:cNvSpPr/>
            <p:nvPr/>
          </p:nvSpPr>
          <p:spPr>
            <a:xfrm>
              <a:off x="8244915" y="3388491"/>
              <a:ext cx="1191021" cy="5040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Benehmens-herstellung</a:t>
              </a:r>
              <a:endParaRPr kumimoji="0" lang="de-DE" sz="10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grpSp>
      <p:sp>
        <p:nvSpPr>
          <p:cNvPr id="3" name="Textfeld 2"/>
          <p:cNvSpPr txBox="1"/>
          <p:nvPr/>
        </p:nvSpPr>
        <p:spPr>
          <a:xfrm>
            <a:off x="4445070" y="4775312"/>
            <a:ext cx="6082114" cy="427361"/>
          </a:xfrm>
          <a:prstGeom prst="rect">
            <a:avLst/>
          </a:prstGeom>
          <a:noFill/>
          <a:ln w="19050">
            <a:solidFill>
              <a:schemeClr val="accent2"/>
            </a:solidFill>
          </a:ln>
        </p:spPr>
        <p:txBody>
          <a:bodyPr wrap="none" rtlCol="0">
            <a:spAutoFit/>
          </a:bodyPr>
          <a:lstStyle/>
          <a:p>
            <a:r>
              <a:rPr lang="de-DE" dirty="0">
                <a:solidFill>
                  <a:srgbClr val="385C6B"/>
                </a:solidFill>
                <a:latin typeface="Calibri" panose="020F0502020204030204" pitchFamily="34" charset="0"/>
                <a:cs typeface="Calibri" panose="020F0502020204030204" pitchFamily="34" charset="0"/>
              </a:rPr>
              <a:t>Öffentliche Kommentierung vom 07.11.- 19.12.2022</a:t>
            </a:r>
          </a:p>
        </p:txBody>
      </p:sp>
      <p:cxnSp>
        <p:nvCxnSpPr>
          <p:cNvPr id="7" name="Gerader Verbinder 6"/>
          <p:cNvCxnSpPr>
            <a:stCxn id="20" idx="2"/>
            <a:endCxn id="3" idx="0"/>
          </p:cNvCxnSpPr>
          <p:nvPr/>
        </p:nvCxnSpPr>
        <p:spPr>
          <a:xfrm flipH="1">
            <a:off x="7486127" y="3892491"/>
            <a:ext cx="1" cy="88282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Datumsplatzhalter 4"/>
          <p:cNvSpPr>
            <a:spLocks noGrp="1"/>
          </p:cNvSpPr>
          <p:nvPr>
            <p:ph type="dt" idx="17"/>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8" name="Fußzeilenplatzhalter 7"/>
          <p:cNvSpPr>
            <a:spLocks noGrp="1"/>
          </p:cNvSpPr>
          <p:nvPr>
            <p:ph type="ftr" idx="18"/>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Tree>
    <p:extLst>
      <p:ext uri="{BB962C8B-B14F-4D97-AF65-F5344CB8AC3E}">
        <p14:creationId xmlns:p14="http://schemas.microsoft.com/office/powerpoint/2010/main" val="35749716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5"/>
          </p:nvPr>
        </p:nvSpPr>
        <p:spPr/>
        <p:txBody>
          <a:bodyPr/>
          <a:lstStyle/>
          <a:p>
            <a:r>
              <a:rPr lang="de-DE" dirty="0"/>
              <a:t>ÜBERBLICK KOMMENTIERUNGSSEITEN</a:t>
            </a:r>
          </a:p>
        </p:txBody>
      </p:sp>
      <p:sp>
        <p:nvSpPr>
          <p:cNvPr id="4" name="Datumsplatzhalter 3"/>
          <p:cNvSpPr>
            <a:spLocks noGrp="1"/>
          </p:cNvSpPr>
          <p:nvPr>
            <p:ph type="dt" idx="16"/>
          </p:nvPr>
        </p:nvSpPr>
        <p:spPr/>
        <p:txBody>
          <a:bodyPr/>
          <a:lstStyle/>
          <a:p>
            <a:pPr marL="0" marR="0" lvl="0" indent="0" algn="r" defTabSz="1105875"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1" normalizeH="0" baseline="0" noProof="0" smtClean="0">
                <a:ln>
                  <a:noFill/>
                </a:ln>
                <a:solidFill>
                  <a:srgbClr val="385C6B"/>
                </a:solidFill>
                <a:effectLst/>
                <a:uLnTx/>
                <a:uFillTx/>
                <a:latin typeface="Calibri"/>
              </a:rPr>
              <a:t>23.11.2022</a:t>
            </a:r>
            <a:endParaRPr kumimoji="0" lang="de-AT" sz="1100" b="1" i="0" u="none" strike="noStrike" kern="1200" cap="none" spc="-1" normalizeH="0" baseline="0" noProof="0">
              <a:ln>
                <a:noFill/>
              </a:ln>
              <a:solidFill>
                <a:srgbClr val="385C6B"/>
              </a:solidFill>
              <a:effectLst/>
              <a:uLnTx/>
              <a:uFillTx/>
              <a:latin typeface="Calibri"/>
            </a:endParaRPr>
          </a:p>
        </p:txBody>
      </p:sp>
      <p:sp>
        <p:nvSpPr>
          <p:cNvPr id="5" name="Fußzeilenplatzhalter 4"/>
          <p:cNvSpPr>
            <a:spLocks noGrp="1"/>
          </p:cNvSpPr>
          <p:nvPr>
            <p:ph type="ftr" idx="17"/>
          </p:nvPr>
        </p:nvSpPr>
        <p:spPr/>
        <p:txBody>
          <a:bodyP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sv-SE" sz="1100" b="1" i="0" u="none" strike="noStrike" kern="1200" cap="none" spc="-1" normalizeH="0" baseline="0" noProof="0" smtClean="0">
                <a:ln>
                  <a:noFill/>
                </a:ln>
                <a:solidFill>
                  <a:srgbClr val="385C6B"/>
                </a:solidFill>
                <a:effectLst/>
                <a:uLnTx/>
                <a:uFillTx/>
                <a:latin typeface="Calibri"/>
              </a:rPr>
              <a:t>MIO Krankenhaus-Entlassbrief - Web Session</a:t>
            </a:r>
            <a:endParaRPr kumimoji="0" lang="de-AT" sz="1100" b="1" i="0" u="none" strike="noStrike" kern="1200" cap="none" spc="-1" normalizeH="0" baseline="0" noProof="0" dirty="0">
              <a:ln>
                <a:noFill/>
              </a:ln>
              <a:solidFill>
                <a:srgbClr val="385C6B"/>
              </a:solidFill>
              <a:effectLst/>
              <a:uLnTx/>
              <a:uFillTx/>
              <a:latin typeface="Calibri"/>
            </a:endParaRPr>
          </a:p>
        </p:txBody>
      </p:sp>
      <p:sp>
        <p:nvSpPr>
          <p:cNvPr id="9" name="Textplatzhalter 6"/>
          <p:cNvSpPr>
            <a:spLocks noGrp="1"/>
          </p:cNvSpPr>
          <p:nvPr>
            <p:ph type="body" sz="quarter" idx="4294967295"/>
          </p:nvPr>
        </p:nvSpPr>
        <p:spPr>
          <a:xfrm>
            <a:off x="609600" y="1265537"/>
            <a:ext cx="11276864" cy="4336609"/>
          </a:xfrm>
          <a:prstGeom prst="rect">
            <a:avLst/>
          </a:prstGeom>
        </p:spPr>
        <p:txBody>
          <a:bodyPr>
            <a:normAutofit/>
          </a:bodyPr>
          <a:lstStyle/>
          <a:p>
            <a:pPr marL="0" indent="0">
              <a:lnSpc>
                <a:spcPct val="100000"/>
              </a:lnSpc>
              <a:spcAft>
                <a:spcPts val="600"/>
              </a:spcAft>
              <a:buNone/>
            </a:pPr>
            <a:r>
              <a:rPr lang="de-DE" sz="2800" dirty="0">
                <a:solidFill>
                  <a:srgbClr val="385C6B"/>
                </a:solidFill>
                <a:latin typeface="Calibri" panose="020F0502020204030204" pitchFamily="34" charset="0"/>
                <a:cs typeface="Calibri" panose="020F0502020204030204" pitchFamily="34" charset="0"/>
              </a:rPr>
              <a:t>2 Bereiche für die Kommentierung</a:t>
            </a:r>
          </a:p>
          <a:p>
            <a:pPr>
              <a:lnSpc>
                <a:spcPct val="100000"/>
              </a:lnSpc>
              <a:spcBef>
                <a:spcPts val="600"/>
              </a:spcBef>
              <a:spcAft>
                <a:spcPts val="0"/>
              </a:spcAft>
            </a:pPr>
            <a:r>
              <a:rPr lang="de-DE" sz="2400" dirty="0">
                <a:solidFill>
                  <a:srgbClr val="385C6B"/>
                </a:solidFill>
                <a:latin typeface="Calibri" panose="020F0502020204030204" pitchFamily="34" charset="0"/>
                <a:cs typeface="Calibri" panose="020F0502020204030204" pitchFamily="34" charset="0"/>
              </a:rPr>
              <a:t>Inhaltliche Darstellung </a:t>
            </a:r>
          </a:p>
          <a:p>
            <a:pPr marL="537750" lvl="1" indent="-285750">
              <a:spcBef>
                <a:spcPts val="600"/>
              </a:spcBef>
              <a:spcAft>
                <a:spcPts val="600"/>
              </a:spcAft>
              <a:buClr>
                <a:srgbClr val="249499"/>
              </a:buClr>
              <a:buSzPct val="70000"/>
              <a:buFont typeface="Wingdings 2" panose="05020102010507070707" pitchFamily="18" charset="2"/>
              <a:buChar char=""/>
            </a:pPr>
            <a:r>
              <a:rPr lang="de-DE" sz="2000" spc="-1" dirty="0">
                <a:solidFill>
                  <a:srgbClr val="385C6B"/>
                </a:solidFill>
                <a:latin typeface="Calibri" panose="020F0502020204030204" pitchFamily="34" charset="0"/>
                <a:cs typeface="Calibri" panose="020F0502020204030204" pitchFamily="34" charset="0"/>
              </a:rPr>
              <a:t>Informationsmodell und die dazugehörigen Anwendungsszenarien  </a:t>
            </a:r>
          </a:p>
          <a:p>
            <a:pPr marL="1052100" lvl="2" indent="-342900">
              <a:spcBef>
                <a:spcPts val="600"/>
              </a:spcBef>
              <a:spcAft>
                <a:spcPts val="600"/>
              </a:spcAft>
              <a:buClr>
                <a:srgbClr val="249499"/>
              </a:buClr>
              <a:buSzPct val="70000"/>
              <a:buFont typeface="Wingdings" panose="05000000000000000000" pitchFamily="2" charset="2"/>
              <a:buChar char="§"/>
            </a:pPr>
            <a:r>
              <a:rPr lang="de-DE" sz="2000" spc="-1" dirty="0">
                <a:solidFill>
                  <a:srgbClr val="385C6B"/>
                </a:solidFill>
                <a:latin typeface="Calibri" panose="020F0502020204030204" pitchFamily="34" charset="0"/>
                <a:cs typeface="Calibri" panose="020F0502020204030204" pitchFamily="34" charset="0"/>
              </a:rPr>
              <a:t>Kommentierungen zu Inhalten aus Pflegeperspektive und zur semantischen Annotation</a:t>
            </a:r>
          </a:p>
          <a:p>
            <a:pPr>
              <a:lnSpc>
                <a:spcPct val="100000"/>
              </a:lnSpc>
              <a:spcBef>
                <a:spcPts val="600"/>
              </a:spcBef>
              <a:spcAft>
                <a:spcPts val="0"/>
              </a:spcAft>
            </a:pPr>
            <a:r>
              <a:rPr lang="de-DE" sz="2400" dirty="0">
                <a:solidFill>
                  <a:srgbClr val="385C6B"/>
                </a:solidFill>
                <a:latin typeface="Calibri" panose="020F0502020204030204" pitchFamily="34" charset="0"/>
                <a:cs typeface="Calibri" panose="020F0502020204030204" pitchFamily="34" charset="0"/>
              </a:rPr>
              <a:t>Spezifikation</a:t>
            </a:r>
            <a:r>
              <a:rPr lang="de-DE" sz="2100" dirty="0">
                <a:solidFill>
                  <a:srgbClr val="385C6B"/>
                </a:solidFill>
                <a:latin typeface="Calibri" panose="020F0502020204030204" pitchFamily="34" charset="0"/>
                <a:cs typeface="Calibri" panose="020F0502020204030204" pitchFamily="34" charset="0"/>
              </a:rPr>
              <a:t> </a:t>
            </a:r>
          </a:p>
          <a:p>
            <a:pPr marL="537750" lvl="1" indent="-285750">
              <a:spcBef>
                <a:spcPts val="600"/>
              </a:spcBef>
              <a:spcAft>
                <a:spcPts val="600"/>
              </a:spcAft>
              <a:buClr>
                <a:srgbClr val="249499"/>
              </a:buClr>
              <a:buSzPct val="70000"/>
              <a:buFont typeface="Wingdings 2" panose="05020102010507070707" pitchFamily="18" charset="2"/>
              <a:buChar char=""/>
            </a:pPr>
            <a:r>
              <a:rPr lang="de-DE" sz="2000" spc="-1" dirty="0">
                <a:solidFill>
                  <a:srgbClr val="385C6B"/>
                </a:solidFill>
                <a:latin typeface="Calibri" panose="020F0502020204030204" pitchFamily="34" charset="0"/>
                <a:cs typeface="Calibri" panose="020F0502020204030204" pitchFamily="34" charset="0"/>
              </a:rPr>
              <a:t>FHIR®-Spezifikation mit Verlinkungen auf die Ressourcen auf </a:t>
            </a:r>
            <a:r>
              <a:rPr lang="de-DE" sz="2000" spc="-1" dirty="0">
                <a:solidFill>
                  <a:srgbClr val="385C6B"/>
                </a:solidFill>
                <a:latin typeface="Calibri" panose="020F0502020204030204" pitchFamily="34" charset="0"/>
                <a:cs typeface="Calibri" panose="020F0502020204030204" pitchFamily="34" charset="0"/>
                <a:hlinkClick r:id="rId3"/>
              </a:rPr>
              <a:t>https://</a:t>
            </a:r>
            <a:r>
              <a:rPr lang="de-DE" sz="2000" spc="-1" dirty="0" smtClean="0">
                <a:solidFill>
                  <a:srgbClr val="385C6B"/>
                </a:solidFill>
                <a:latin typeface="Calibri" panose="020F0502020204030204" pitchFamily="34" charset="0"/>
                <a:cs typeface="Calibri" panose="020F0502020204030204" pitchFamily="34" charset="0"/>
                <a:hlinkClick r:id="rId3"/>
              </a:rPr>
              <a:t>simplifier.net/khe</a:t>
            </a:r>
            <a:endParaRPr lang="de-DE" sz="2000" spc="-1" dirty="0" smtClean="0">
              <a:solidFill>
                <a:srgbClr val="385C6B"/>
              </a:solidFill>
              <a:latin typeface="Calibri" panose="020F0502020204030204" pitchFamily="34" charset="0"/>
              <a:cs typeface="Calibri" panose="020F0502020204030204" pitchFamily="34" charset="0"/>
            </a:endParaRPr>
          </a:p>
          <a:p>
            <a:pPr marL="537750" lvl="1" indent="-285750">
              <a:spcBef>
                <a:spcPts val="600"/>
              </a:spcBef>
              <a:spcAft>
                <a:spcPts val="600"/>
              </a:spcAft>
              <a:buClr>
                <a:srgbClr val="249499"/>
              </a:buClr>
              <a:buSzPct val="70000"/>
              <a:buFont typeface="Wingdings 2" panose="05020102010507070707" pitchFamily="18" charset="2"/>
              <a:buChar char=""/>
            </a:pPr>
            <a:r>
              <a:rPr lang="de-DE" sz="2000" spc="-1" dirty="0" smtClean="0">
                <a:solidFill>
                  <a:srgbClr val="385C6B"/>
                </a:solidFill>
                <a:latin typeface="Calibri" panose="020F0502020204030204" pitchFamily="34" charset="0"/>
                <a:cs typeface="Calibri" panose="020F0502020204030204" pitchFamily="34" charset="0"/>
              </a:rPr>
              <a:t>Kommentierungen </a:t>
            </a:r>
            <a:r>
              <a:rPr lang="de-DE" sz="2000" spc="-1" dirty="0">
                <a:solidFill>
                  <a:srgbClr val="385C6B"/>
                </a:solidFill>
                <a:latin typeface="Calibri" panose="020F0502020204030204" pitchFamily="34" charset="0"/>
                <a:cs typeface="Calibri" panose="020F0502020204030204" pitchFamily="34" charset="0"/>
              </a:rPr>
              <a:t>zur technischen Spezifikation aus Entwicklerperspektive</a:t>
            </a:r>
          </a:p>
          <a:p>
            <a:pPr marL="252000" lvl="1" indent="0">
              <a:spcBef>
                <a:spcPts val="600"/>
              </a:spcBef>
              <a:spcAft>
                <a:spcPts val="600"/>
              </a:spcAft>
              <a:buClr>
                <a:srgbClr val="249499"/>
              </a:buClr>
              <a:buSzPct val="70000"/>
              <a:buNone/>
            </a:pPr>
            <a:endParaRPr lang="de-DE" sz="2000" spc="-1" dirty="0">
              <a:solidFill>
                <a:srgbClr val="385C6B"/>
              </a:solidFill>
              <a:latin typeface="Calibri" panose="020F0502020204030204" pitchFamily="34" charset="0"/>
              <a:cs typeface="Calibri" panose="020F0502020204030204" pitchFamily="34" charset="0"/>
            </a:endParaRPr>
          </a:p>
          <a:p>
            <a:pPr>
              <a:buFont typeface="Wingdings" panose="05000000000000000000" pitchFamily="2" charset="2"/>
              <a:buChar char="Ø"/>
            </a:pPr>
            <a:r>
              <a:rPr lang="de-DE" sz="2400" dirty="0">
                <a:solidFill>
                  <a:srgbClr val="385C6B"/>
                </a:solidFill>
                <a:latin typeface="Calibri" panose="020F0502020204030204" pitchFamily="34" charset="0"/>
                <a:cs typeface="Calibri" panose="020F0502020204030204" pitchFamily="34" charset="0"/>
              </a:rPr>
              <a:t>Kommentierungsbutton 		     für Ihre Anmerkungen zu jedem Abschnitt </a:t>
            </a:r>
            <a:endParaRPr lang="de-DE" sz="2300" dirty="0">
              <a:solidFill>
                <a:srgbClr val="385C6B"/>
              </a:solidFill>
              <a:latin typeface="Calibri" panose="020F0502020204030204" pitchFamily="34" charset="0"/>
              <a:cs typeface="Calibri" panose="020F0502020204030204" pitchFamily="34" charset="0"/>
            </a:endParaRPr>
          </a:p>
          <a:p>
            <a:endParaRPr lang="de-DE" sz="2100" dirty="0">
              <a:solidFill>
                <a:srgbClr val="385C6B"/>
              </a:solidFill>
              <a:latin typeface="Calibri" panose="020F0502020204030204" pitchFamily="34" charset="0"/>
              <a:cs typeface="Calibri" panose="020F0502020204030204" pitchFamily="34" charset="0"/>
            </a:endParaRPr>
          </a:p>
        </p:txBody>
      </p:sp>
      <p:pic>
        <p:nvPicPr>
          <p:cNvPr id="6" name="Grafik 5"/>
          <p:cNvPicPr>
            <a:picLocks noChangeAspect="1"/>
          </p:cNvPicPr>
          <p:nvPr/>
        </p:nvPicPr>
        <p:blipFill>
          <a:blip r:embed="rId4"/>
          <a:stretch>
            <a:fillRect/>
          </a:stretch>
        </p:blipFill>
        <p:spPr>
          <a:xfrm>
            <a:off x="3913344" y="4840146"/>
            <a:ext cx="1552575" cy="428625"/>
          </a:xfrm>
          <a:prstGeom prst="rect">
            <a:avLst/>
          </a:prstGeom>
        </p:spPr>
      </p:pic>
      <p:sp>
        <p:nvSpPr>
          <p:cNvPr id="2" name="Foliennummernplatzhalter 1"/>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15</a:t>
            </a:fld>
            <a:endParaRPr lang="de-AT" b="1" spc="-1" dirty="0">
              <a:solidFill>
                <a:srgbClr val="385C6B"/>
              </a:solidFill>
              <a:latin typeface="Calibri"/>
            </a:endParaRPr>
          </a:p>
        </p:txBody>
      </p:sp>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55382" y="519882"/>
            <a:ext cx="1486345" cy="1491309"/>
          </a:xfrm>
          <a:prstGeom prst="rect">
            <a:avLst/>
          </a:prstGeom>
        </p:spPr>
      </p:pic>
    </p:spTree>
    <p:extLst>
      <p:ext uri="{BB962C8B-B14F-4D97-AF65-F5344CB8AC3E}">
        <p14:creationId xmlns:p14="http://schemas.microsoft.com/office/powerpoint/2010/main" val="35928224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5"/>
          </p:nvPr>
        </p:nvSpPr>
        <p:spPr/>
        <p:txBody>
          <a:bodyPr/>
          <a:lstStyle/>
          <a:p>
            <a:r>
              <a:rPr lang="de-DE" dirty="0"/>
              <a:t>ÜBERBLICK KOMMENTIERUNGSSEITEN</a:t>
            </a:r>
          </a:p>
        </p:txBody>
      </p:sp>
      <p:sp>
        <p:nvSpPr>
          <p:cNvPr id="4" name="Datumsplatzhalter 3"/>
          <p:cNvSpPr>
            <a:spLocks noGrp="1"/>
          </p:cNvSpPr>
          <p:nvPr>
            <p:ph type="dt" idx="16"/>
          </p:nvPr>
        </p:nvSpPr>
        <p:spPr/>
        <p:txBody>
          <a:bodyPr/>
          <a:lstStyle/>
          <a:p>
            <a:pPr marL="0" marR="0" lvl="0" indent="0" algn="r" defTabSz="1105875"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1" normalizeH="0" baseline="0" noProof="0" smtClean="0">
                <a:ln>
                  <a:noFill/>
                </a:ln>
                <a:solidFill>
                  <a:srgbClr val="385C6B"/>
                </a:solidFill>
                <a:effectLst/>
                <a:uLnTx/>
                <a:uFillTx/>
                <a:latin typeface="Calibri"/>
              </a:rPr>
              <a:t>23.11.2022</a:t>
            </a:r>
            <a:endParaRPr kumimoji="0" lang="de-AT" sz="1100" b="1" i="0" u="none" strike="noStrike" kern="1200" cap="none" spc="-1" normalizeH="0" baseline="0" noProof="0">
              <a:ln>
                <a:noFill/>
              </a:ln>
              <a:solidFill>
                <a:srgbClr val="385C6B"/>
              </a:solidFill>
              <a:effectLst/>
              <a:uLnTx/>
              <a:uFillTx/>
              <a:latin typeface="Calibri"/>
            </a:endParaRPr>
          </a:p>
        </p:txBody>
      </p:sp>
      <p:sp>
        <p:nvSpPr>
          <p:cNvPr id="5" name="Fußzeilenplatzhalter 4"/>
          <p:cNvSpPr>
            <a:spLocks noGrp="1"/>
          </p:cNvSpPr>
          <p:nvPr>
            <p:ph type="ftr" idx="17"/>
          </p:nvPr>
        </p:nvSpPr>
        <p:spPr/>
        <p:txBody>
          <a:bodyP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sv-SE" sz="1100" b="1" i="0" u="none" strike="noStrike" kern="1200" cap="none" spc="-1" normalizeH="0" baseline="0" noProof="0" smtClean="0">
                <a:ln>
                  <a:noFill/>
                </a:ln>
                <a:solidFill>
                  <a:srgbClr val="385C6B"/>
                </a:solidFill>
                <a:effectLst/>
                <a:uLnTx/>
                <a:uFillTx/>
                <a:latin typeface="Calibri"/>
              </a:rPr>
              <a:t>MIO Krankenhaus-Entlassbrief - Web Session</a:t>
            </a:r>
            <a:endParaRPr kumimoji="0" lang="de-AT" sz="1100" b="1" i="0" u="none" strike="noStrike" kern="1200" cap="none" spc="-1" normalizeH="0" baseline="0" noProof="0" dirty="0">
              <a:ln>
                <a:noFill/>
              </a:ln>
              <a:solidFill>
                <a:srgbClr val="385C6B"/>
              </a:solidFill>
              <a:effectLst/>
              <a:uLnTx/>
              <a:uFillTx/>
              <a:latin typeface="Calibri"/>
            </a:endParaRPr>
          </a:p>
        </p:txBody>
      </p:sp>
      <p:sp>
        <p:nvSpPr>
          <p:cNvPr id="9" name="Textplatzhalter 6"/>
          <p:cNvSpPr>
            <a:spLocks noGrp="1"/>
          </p:cNvSpPr>
          <p:nvPr>
            <p:ph type="body" sz="quarter" idx="4294967295"/>
          </p:nvPr>
        </p:nvSpPr>
        <p:spPr>
          <a:xfrm>
            <a:off x="609600" y="1265537"/>
            <a:ext cx="11276864" cy="4336609"/>
          </a:xfrm>
          <a:prstGeom prst="rect">
            <a:avLst/>
          </a:prstGeom>
        </p:spPr>
        <p:txBody>
          <a:bodyPr>
            <a:normAutofit/>
          </a:bodyPr>
          <a:lstStyle/>
          <a:p>
            <a:pPr marL="0" indent="0">
              <a:spcBef>
                <a:spcPts val="600"/>
              </a:spcBef>
              <a:spcAft>
                <a:spcPts val="600"/>
              </a:spcAft>
              <a:buNone/>
            </a:pPr>
            <a:r>
              <a:rPr lang="de-DE" sz="3000" dirty="0">
                <a:solidFill>
                  <a:srgbClr val="385C6B"/>
                </a:solidFill>
                <a:latin typeface="Calibri" panose="020F0502020204030204" pitchFamily="34" charset="0"/>
                <a:cs typeface="Calibri" panose="020F0502020204030204" pitchFamily="34" charset="0"/>
              </a:rPr>
              <a:t>Einstieg ins Modell </a:t>
            </a:r>
            <a:r>
              <a:rPr lang="de-DE" sz="2800" dirty="0">
                <a:solidFill>
                  <a:srgbClr val="385C6B"/>
                </a:solidFill>
                <a:latin typeface="Calibri" panose="020F0502020204030204" pitchFamily="34" charset="0"/>
                <a:cs typeface="Calibri" panose="020F0502020204030204" pitchFamily="34" charset="0"/>
              </a:rPr>
              <a:t>- Wo findet man was?</a:t>
            </a:r>
          </a:p>
          <a:p>
            <a:pPr>
              <a:lnSpc>
                <a:spcPct val="120000"/>
              </a:lnSpc>
              <a:spcBef>
                <a:spcPts val="0"/>
              </a:spcBef>
              <a:spcAft>
                <a:spcPts val="600"/>
              </a:spcAft>
              <a:buClr>
                <a:srgbClr val="249499"/>
              </a:buClr>
            </a:pPr>
            <a:r>
              <a:rPr lang="de-DE" sz="2400" dirty="0">
                <a:solidFill>
                  <a:srgbClr val="385C6B"/>
                </a:solidFill>
                <a:latin typeface="Calibri" panose="020F0502020204030204" pitchFamily="34" charset="0"/>
                <a:cs typeface="Calibri" panose="020F0502020204030204" pitchFamily="34" charset="0"/>
              </a:rPr>
              <a:t>Inhaltliche Darstellung (Dr. Tobias Stadelmann) und </a:t>
            </a:r>
          </a:p>
          <a:p>
            <a:pPr>
              <a:lnSpc>
                <a:spcPct val="120000"/>
              </a:lnSpc>
              <a:spcBef>
                <a:spcPts val="0"/>
              </a:spcBef>
              <a:spcAft>
                <a:spcPts val="600"/>
              </a:spcAft>
              <a:buClr>
                <a:srgbClr val="249499"/>
              </a:buClr>
            </a:pPr>
            <a:r>
              <a:rPr lang="de-DE" sz="2400" dirty="0">
                <a:solidFill>
                  <a:srgbClr val="385C6B"/>
                </a:solidFill>
                <a:latin typeface="Calibri" panose="020F0502020204030204" pitchFamily="34" charset="0"/>
                <a:cs typeface="Calibri" panose="020F0502020204030204" pitchFamily="34" charset="0"/>
              </a:rPr>
              <a:t>FHIR®-Spezifikation (Luise Oeppert)</a:t>
            </a:r>
          </a:p>
          <a:p>
            <a:pPr marL="252000" lvl="1" indent="-252000">
              <a:spcBef>
                <a:spcPts val="1000"/>
              </a:spcBef>
              <a:spcAft>
                <a:spcPts val="1412"/>
              </a:spcAft>
              <a:buClr>
                <a:srgbClr val="239398"/>
              </a:buClr>
              <a:buSzPct val="70000"/>
              <a:buFont typeface="Wingdings" charset="2"/>
              <a:buChar char=""/>
            </a:pPr>
            <a:r>
              <a:rPr lang="de-DE" sz="2400" dirty="0">
                <a:solidFill>
                  <a:srgbClr val="385C6B"/>
                </a:solidFill>
                <a:latin typeface="Calibri" panose="020F0502020204030204" pitchFamily="34" charset="0"/>
                <a:cs typeface="Calibri" panose="020F0502020204030204" pitchFamily="34" charset="0"/>
              </a:rPr>
              <a:t>Zur Veranschaulichung der Anwendung des MIO Krankenhaus-Entlassbrief </a:t>
            </a:r>
            <a:br>
              <a:rPr lang="de-DE" sz="2400" dirty="0">
                <a:solidFill>
                  <a:srgbClr val="385C6B"/>
                </a:solidFill>
                <a:latin typeface="Calibri" panose="020F0502020204030204" pitchFamily="34" charset="0"/>
                <a:cs typeface="Calibri" panose="020F0502020204030204" pitchFamily="34" charset="0"/>
              </a:rPr>
            </a:br>
            <a:r>
              <a:rPr lang="de-DE" sz="2400" dirty="0">
                <a:solidFill>
                  <a:srgbClr val="385C6B"/>
                </a:solidFill>
                <a:latin typeface="Calibri" panose="020F0502020204030204" pitchFamily="34" charset="0"/>
                <a:cs typeface="Calibri" panose="020F0502020204030204" pitchFamily="34" charset="0"/>
              </a:rPr>
              <a:t>2 fiktive Fallbeispiele für Anwender:innen und </a:t>
            </a:r>
            <a:r>
              <a:rPr lang="de-DE" sz="2400" dirty="0" err="1">
                <a:solidFill>
                  <a:srgbClr val="385C6B"/>
                </a:solidFill>
                <a:latin typeface="Calibri" panose="020F0502020204030204" pitchFamily="34" charset="0"/>
                <a:cs typeface="Calibri" panose="020F0502020204030204" pitchFamily="34" charset="0"/>
              </a:rPr>
              <a:t>Entwickler:innen</a:t>
            </a:r>
            <a:endParaRPr lang="de-DE" sz="2400" dirty="0">
              <a:solidFill>
                <a:srgbClr val="385C6B"/>
              </a:solidFill>
              <a:latin typeface="Calibri" panose="020F0502020204030204" pitchFamily="34" charset="0"/>
              <a:cs typeface="Calibri" panose="020F0502020204030204" pitchFamily="34" charset="0"/>
            </a:endParaRPr>
          </a:p>
          <a:p>
            <a:pPr marL="537750" lvl="1" indent="-285750">
              <a:spcBef>
                <a:spcPts val="600"/>
              </a:spcBef>
              <a:spcAft>
                <a:spcPts val="600"/>
              </a:spcAft>
              <a:buClr>
                <a:srgbClr val="249499"/>
              </a:buClr>
              <a:buSzPct val="70000"/>
              <a:buFont typeface="Wingdings 2" panose="05020102010507070707" pitchFamily="18" charset="2"/>
              <a:buChar char=""/>
            </a:pPr>
            <a:r>
              <a:rPr lang="de-DE" sz="2000" spc="-1" dirty="0">
                <a:solidFill>
                  <a:srgbClr val="385C6B"/>
                </a:solidFill>
                <a:latin typeface="Calibri" panose="020F0502020204030204" pitchFamily="34" charset="0"/>
                <a:cs typeface="Calibri" panose="020F0502020204030204" pitchFamily="34" charset="0"/>
              </a:rPr>
              <a:t>Beschreibung der Fallbeispiele und Mapping auf das Informationsmodell </a:t>
            </a:r>
          </a:p>
          <a:p>
            <a:pPr marL="1052100" lvl="2" indent="-342900">
              <a:spcBef>
                <a:spcPts val="600"/>
              </a:spcBef>
              <a:spcAft>
                <a:spcPts val="600"/>
              </a:spcAft>
              <a:buClr>
                <a:srgbClr val="249499"/>
              </a:buClr>
              <a:buSzPct val="70000"/>
              <a:buFont typeface="Wingdings" panose="05000000000000000000" pitchFamily="2" charset="2"/>
              <a:buChar char="§"/>
            </a:pPr>
            <a:r>
              <a:rPr lang="de-DE" sz="2000" spc="-1" dirty="0">
                <a:solidFill>
                  <a:srgbClr val="385C6B"/>
                </a:solidFill>
                <a:latin typeface="Calibri" panose="020F0502020204030204" pitchFamily="34" charset="0"/>
                <a:cs typeface="Calibri" panose="020F0502020204030204" pitchFamily="34" charset="0"/>
              </a:rPr>
              <a:t>Fallbeispiel aus Anwendersicht - mögliche Darstellung des Falls in einem Primärsystem aus lesender und erstellender Perspektive</a:t>
            </a:r>
          </a:p>
          <a:p>
            <a:pPr marL="1052100" lvl="2" indent="-342900">
              <a:spcBef>
                <a:spcPts val="600"/>
              </a:spcBef>
              <a:spcAft>
                <a:spcPts val="600"/>
              </a:spcAft>
              <a:buClr>
                <a:srgbClr val="249499"/>
              </a:buClr>
              <a:buSzPct val="70000"/>
              <a:buFont typeface="Wingdings" panose="05000000000000000000" pitchFamily="2" charset="2"/>
              <a:buChar char="§"/>
            </a:pPr>
            <a:r>
              <a:rPr lang="de-DE" sz="2000" spc="-1" dirty="0">
                <a:solidFill>
                  <a:srgbClr val="385C6B"/>
                </a:solidFill>
                <a:latin typeface="Calibri" panose="020F0502020204030204" pitchFamily="34" charset="0"/>
                <a:cs typeface="Calibri" panose="020F0502020204030204" pitchFamily="34" charset="0"/>
              </a:rPr>
              <a:t>Fallbeispiel als FHIR®-Beispiel inkl. Link zum entsprechenden Projekt auf </a:t>
            </a:r>
            <a:r>
              <a:rPr lang="de-DE" sz="2000" spc="-1" dirty="0" err="1">
                <a:solidFill>
                  <a:srgbClr val="385C6B"/>
                </a:solidFill>
                <a:latin typeface="Calibri" panose="020F0502020204030204" pitchFamily="34" charset="0"/>
                <a:cs typeface="Calibri" panose="020F0502020204030204" pitchFamily="34" charset="0"/>
              </a:rPr>
              <a:t>Simplifier</a:t>
            </a:r>
            <a:endParaRPr lang="de-DE" sz="2000" spc="-1" dirty="0">
              <a:solidFill>
                <a:srgbClr val="385C6B"/>
              </a:solidFill>
              <a:latin typeface="Calibri" panose="020F0502020204030204" pitchFamily="34" charset="0"/>
              <a:cs typeface="Calibri" panose="020F0502020204030204" pitchFamily="34" charset="0"/>
            </a:endParaRPr>
          </a:p>
        </p:txBody>
      </p:sp>
      <p:sp>
        <p:nvSpPr>
          <p:cNvPr id="6" name="Foliennummernplatzhalter 5"/>
          <p:cNvSpPr>
            <a:spLocks noGrp="1"/>
          </p:cNvSpPr>
          <p:nvPr>
            <p:ph type="sldNum" idx="18"/>
          </p:nvPr>
        </p:nvSpPr>
        <p:spPr/>
        <p:txBody>
          <a:bodyPr/>
          <a:lstStyle/>
          <a:p>
            <a:pPr algn="r"/>
            <a:fld id="{FF06BF7F-D706-48CF-821D-4866D511AC01}" type="slidenum">
              <a:rPr lang="de-AT" b="1" spc="-1" smtClean="0">
                <a:solidFill>
                  <a:srgbClr val="385C6B"/>
                </a:solidFill>
                <a:latin typeface="Calibri"/>
              </a:rPr>
              <a:pPr algn="r"/>
              <a:t>16</a:t>
            </a:fld>
            <a:endParaRPr lang="de-AT" b="1" spc="-1" dirty="0">
              <a:solidFill>
                <a:srgbClr val="385C6B"/>
              </a:solidFill>
              <a:latin typeface="Calibri"/>
            </a:endParaRPr>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55382" y="519882"/>
            <a:ext cx="1486345" cy="1491309"/>
          </a:xfrm>
          <a:prstGeom prst="rect">
            <a:avLst/>
          </a:prstGeom>
        </p:spPr>
      </p:pic>
    </p:spTree>
    <p:extLst>
      <p:ext uri="{BB962C8B-B14F-4D97-AF65-F5344CB8AC3E}">
        <p14:creationId xmlns:p14="http://schemas.microsoft.com/office/powerpoint/2010/main" val="15144792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idx="19"/>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6" name="Fußzeilenplatzhalter 5"/>
          <p:cNvSpPr>
            <a:spLocks noGrp="1"/>
          </p:cNvSpPr>
          <p:nvPr>
            <p:ph type="ftr" idx="20"/>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7" name="Foliennummernplatzhalter 6"/>
          <p:cNvSpPr>
            <a:spLocks noGrp="1"/>
          </p:cNvSpPr>
          <p:nvPr>
            <p:ph type="sldNum" idx="21"/>
          </p:nvPr>
        </p:nvSpPr>
        <p:spPr/>
        <p:txBody>
          <a:bodyPr/>
          <a:lstStyle/>
          <a:p>
            <a:pPr algn="r"/>
            <a:fld id="{FF06BF7F-D706-48CF-821D-4866D511AC01}" type="slidenum">
              <a:rPr lang="de-AT" b="1" spc="-1" smtClean="0">
                <a:solidFill>
                  <a:srgbClr val="385C6B"/>
                </a:solidFill>
                <a:latin typeface="Calibri"/>
              </a:rPr>
              <a:pPr algn="r"/>
              <a:t>17</a:t>
            </a:fld>
            <a:endParaRPr lang="de-AT" b="1" spc="-1" dirty="0">
              <a:solidFill>
                <a:srgbClr val="385C6B"/>
              </a:solidFill>
              <a:latin typeface="Calibri"/>
            </a:endParaRPr>
          </a:p>
        </p:txBody>
      </p:sp>
      <p:grpSp>
        <p:nvGrpSpPr>
          <p:cNvPr id="8" name="Gruppieren 7"/>
          <p:cNvGrpSpPr/>
          <p:nvPr/>
        </p:nvGrpSpPr>
        <p:grpSpPr>
          <a:xfrm>
            <a:off x="1756568" y="1265537"/>
            <a:ext cx="8677275" cy="4352925"/>
            <a:chOff x="1643358" y="1265537"/>
            <a:chExt cx="8677275" cy="4352925"/>
          </a:xfrm>
        </p:grpSpPr>
        <p:pic>
          <p:nvPicPr>
            <p:cNvPr id="9" name="Grafik 8"/>
            <p:cNvPicPr>
              <a:picLocks noChangeAspect="1"/>
            </p:cNvPicPr>
            <p:nvPr/>
          </p:nvPicPr>
          <p:blipFill>
            <a:blip r:embed="rId2"/>
            <a:stretch>
              <a:fillRect/>
            </a:stretch>
          </p:blipFill>
          <p:spPr>
            <a:xfrm>
              <a:off x="1643358" y="1265537"/>
              <a:ext cx="8677275" cy="4352925"/>
            </a:xfrm>
            <a:prstGeom prst="rect">
              <a:avLst/>
            </a:prstGeom>
            <a:ln>
              <a:noFill/>
            </a:ln>
            <a:effectLst>
              <a:outerShdw blurRad="292100" dist="139700" dir="2700000" algn="tl" rotWithShape="0">
                <a:srgbClr val="333333">
                  <a:alpha val="65000"/>
                </a:srgbClr>
              </a:outerShdw>
            </a:effectLst>
          </p:spPr>
        </p:pic>
        <p:sp>
          <p:nvSpPr>
            <p:cNvPr id="10" name="Rechteck 9"/>
            <p:cNvSpPr/>
            <p:nvPr/>
          </p:nvSpPr>
          <p:spPr>
            <a:xfrm>
              <a:off x="3546764" y="1524000"/>
              <a:ext cx="817418" cy="623455"/>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 name="Textplatzhalter 1"/>
          <p:cNvSpPr>
            <a:spLocks noGrp="1"/>
          </p:cNvSpPr>
          <p:nvPr>
            <p:ph type="body" sz="quarter" idx="15"/>
          </p:nvPr>
        </p:nvSpPr>
        <p:spPr>
          <a:xfrm>
            <a:off x="609600" y="609600"/>
            <a:ext cx="10971213" cy="473075"/>
          </a:xfrm>
        </p:spPr>
        <p:txBody>
          <a:bodyPr/>
          <a:lstStyle/>
          <a:p>
            <a:r>
              <a:rPr lang="de-DE" dirty="0"/>
              <a:t>KOMMENTIEREN</a:t>
            </a:r>
          </a:p>
        </p:txBody>
      </p:sp>
    </p:spTree>
    <p:extLst>
      <p:ext uri="{BB962C8B-B14F-4D97-AF65-F5344CB8AC3E}">
        <p14:creationId xmlns:p14="http://schemas.microsoft.com/office/powerpoint/2010/main" val="3068909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1221869" y="2041379"/>
            <a:ext cx="5362137" cy="1680877"/>
          </a:xfrm>
          <a:prstGeom prst="rect">
            <a:avLst/>
          </a:prstGeom>
        </p:spPr>
      </p:pic>
      <p:pic>
        <p:nvPicPr>
          <p:cNvPr id="3" name="Grafik 2"/>
          <p:cNvPicPr>
            <a:picLocks noChangeAspect="1"/>
          </p:cNvPicPr>
          <p:nvPr/>
        </p:nvPicPr>
        <p:blipFill>
          <a:blip r:embed="rId3"/>
          <a:stretch>
            <a:fillRect/>
          </a:stretch>
        </p:blipFill>
        <p:spPr>
          <a:xfrm>
            <a:off x="7196274" y="260465"/>
            <a:ext cx="3706421" cy="5457416"/>
          </a:xfrm>
          <a:prstGeom prst="rect">
            <a:avLst/>
          </a:prstGeom>
          <a:ln>
            <a:noFill/>
          </a:ln>
          <a:effectLst>
            <a:outerShdw blurRad="292100" dist="139700" dir="2700000" algn="tl" rotWithShape="0">
              <a:srgbClr val="333333">
                <a:alpha val="65000"/>
              </a:srgbClr>
            </a:outerShdw>
          </a:effectLst>
        </p:spPr>
      </p:pic>
      <p:sp>
        <p:nvSpPr>
          <p:cNvPr id="5" name="Rechteck 4"/>
          <p:cNvSpPr/>
          <p:nvPr/>
        </p:nvSpPr>
        <p:spPr>
          <a:xfrm>
            <a:off x="1619995" y="2946841"/>
            <a:ext cx="2720824" cy="59058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 name="Gerade Verbindung mit Pfeil 5"/>
          <p:cNvCxnSpPr/>
          <p:nvPr/>
        </p:nvCxnSpPr>
        <p:spPr>
          <a:xfrm flipH="1">
            <a:off x="5380617" y="2778537"/>
            <a:ext cx="2525194" cy="0"/>
          </a:xfrm>
          <a:prstGeom prst="straightConnector1">
            <a:avLst/>
          </a:prstGeom>
          <a:ln w="38100">
            <a:solidFill>
              <a:schemeClr val="accent4"/>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Rechteck 6"/>
          <p:cNvSpPr/>
          <p:nvPr/>
        </p:nvSpPr>
        <p:spPr>
          <a:xfrm>
            <a:off x="8074216" y="2483244"/>
            <a:ext cx="2660073" cy="59058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platzhalter 1"/>
          <p:cNvSpPr>
            <a:spLocks noGrp="1"/>
          </p:cNvSpPr>
          <p:nvPr>
            <p:ph type="body" sz="quarter" idx="4294967295"/>
          </p:nvPr>
        </p:nvSpPr>
        <p:spPr>
          <a:xfrm>
            <a:off x="609600" y="609600"/>
            <a:ext cx="10971213" cy="473075"/>
          </a:xfrm>
          <a:prstGeom prst="rect">
            <a:avLst/>
          </a:prstGeom>
        </p:spPr>
        <p:txBody>
          <a:bodyPr lIns="0" tIns="0" rIns="0" bIns="0">
            <a:normAutofit/>
          </a:bodyPr>
          <a:lstStyle/>
          <a:p>
            <a:pPr marL="0" indent="0">
              <a:buNone/>
            </a:pPr>
            <a:r>
              <a:rPr lang="de-DE" sz="3000" b="1" dirty="0">
                <a:solidFill>
                  <a:schemeClr val="accent1"/>
                </a:solidFill>
                <a:latin typeface="Calibri" panose="020F0502020204030204" pitchFamily="34" charset="0"/>
                <a:cs typeface="Calibri" panose="020F0502020204030204" pitchFamily="34" charset="0"/>
              </a:rPr>
              <a:t>KOMMENTIEREN</a:t>
            </a:r>
          </a:p>
        </p:txBody>
      </p:sp>
    </p:spTree>
    <p:extLst>
      <p:ext uri="{BB962C8B-B14F-4D97-AF65-F5344CB8AC3E}">
        <p14:creationId xmlns:p14="http://schemas.microsoft.com/office/powerpoint/2010/main" val="925187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pieren 13"/>
          <p:cNvGrpSpPr/>
          <p:nvPr/>
        </p:nvGrpSpPr>
        <p:grpSpPr>
          <a:xfrm>
            <a:off x="1345692" y="1269370"/>
            <a:ext cx="3424723" cy="3756270"/>
            <a:chOff x="1345692" y="1379099"/>
            <a:chExt cx="3424723" cy="3756270"/>
          </a:xfrm>
        </p:grpSpPr>
        <p:grpSp>
          <p:nvGrpSpPr>
            <p:cNvPr id="8" name="Gruppieren 7"/>
            <p:cNvGrpSpPr/>
            <p:nvPr/>
          </p:nvGrpSpPr>
          <p:grpSpPr>
            <a:xfrm>
              <a:off x="1420292" y="1667964"/>
              <a:ext cx="3350123" cy="3467405"/>
              <a:chOff x="1749476" y="950976"/>
              <a:chExt cx="3350123" cy="3467405"/>
            </a:xfrm>
          </p:grpSpPr>
          <p:pic>
            <p:nvPicPr>
              <p:cNvPr id="2" name="Grafik 1"/>
              <p:cNvPicPr>
                <a:picLocks noChangeAspect="1"/>
              </p:cNvPicPr>
              <p:nvPr/>
            </p:nvPicPr>
            <p:blipFill rotWithShape="1">
              <a:blip r:embed="rId2"/>
              <a:srcRect b="18830"/>
              <a:stretch/>
            </p:blipFill>
            <p:spPr>
              <a:xfrm>
                <a:off x="1749476" y="950976"/>
                <a:ext cx="3350123" cy="3467405"/>
              </a:xfrm>
              <a:prstGeom prst="rect">
                <a:avLst/>
              </a:prstGeom>
            </p:spPr>
          </p:pic>
          <p:sp>
            <p:nvSpPr>
              <p:cNvPr id="11" name="Rechteck 10"/>
              <p:cNvSpPr/>
              <p:nvPr/>
            </p:nvSpPr>
            <p:spPr>
              <a:xfrm>
                <a:off x="1749476" y="2092946"/>
                <a:ext cx="2764002" cy="18939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dirty="0"/>
              </a:p>
            </p:txBody>
          </p:sp>
          <p:sp>
            <p:nvSpPr>
              <p:cNvPr id="12" name="Rechteck 11"/>
              <p:cNvSpPr/>
              <p:nvPr/>
            </p:nvSpPr>
            <p:spPr>
              <a:xfrm>
                <a:off x="1865376" y="2728570"/>
                <a:ext cx="2648102" cy="1645920"/>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dirty="0"/>
              </a:p>
            </p:txBody>
          </p:sp>
        </p:grpSp>
        <p:sp>
          <p:nvSpPr>
            <p:cNvPr id="13" name="Textfeld 12"/>
            <p:cNvSpPr txBox="1"/>
            <p:nvPr/>
          </p:nvSpPr>
          <p:spPr>
            <a:xfrm>
              <a:off x="1345692" y="1379099"/>
              <a:ext cx="2216176" cy="369332"/>
            </a:xfrm>
            <a:prstGeom prst="rect">
              <a:avLst/>
            </a:prstGeom>
            <a:noFill/>
          </p:spPr>
          <p:txBody>
            <a:bodyPr wrap="square" rtlCol="0">
              <a:spAutoFit/>
            </a:bodyPr>
            <a:lstStyle/>
            <a:p>
              <a:r>
                <a:rPr lang="de-DE" sz="1800" dirty="0">
                  <a:solidFill>
                    <a:schemeClr val="tx2"/>
                  </a:solidFill>
                  <a:latin typeface="Calibri" panose="020F0502020204030204" pitchFamily="34" charset="0"/>
                  <a:cs typeface="Calibri" panose="020F0502020204030204" pitchFamily="34" charset="0"/>
                </a:rPr>
                <a:t>Am linken Seitenrand</a:t>
              </a:r>
            </a:p>
          </p:txBody>
        </p:sp>
      </p:grpSp>
      <p:sp>
        <p:nvSpPr>
          <p:cNvPr id="19" name="Textplatzhalter 1"/>
          <p:cNvSpPr>
            <a:spLocks noGrp="1"/>
          </p:cNvSpPr>
          <p:nvPr>
            <p:ph type="body" sz="quarter" idx="4294967295"/>
          </p:nvPr>
        </p:nvSpPr>
        <p:spPr>
          <a:xfrm>
            <a:off x="609600" y="609600"/>
            <a:ext cx="10971213" cy="473075"/>
          </a:xfrm>
          <a:prstGeom prst="rect">
            <a:avLst/>
          </a:prstGeom>
        </p:spPr>
        <p:txBody>
          <a:bodyPr lIns="0" tIns="0" rIns="0" bIns="0">
            <a:normAutofit/>
          </a:bodyPr>
          <a:lstStyle/>
          <a:p>
            <a:pPr marL="0" indent="0">
              <a:buNone/>
            </a:pPr>
            <a:r>
              <a:rPr lang="de-DE" sz="3000" b="1" dirty="0">
                <a:solidFill>
                  <a:schemeClr val="accent1"/>
                </a:solidFill>
                <a:latin typeface="Calibri" panose="020F0502020204030204" pitchFamily="34" charset="0"/>
                <a:cs typeface="Calibri" panose="020F0502020204030204" pitchFamily="34" charset="0"/>
              </a:rPr>
              <a:t>KOMMENTIEREN</a:t>
            </a:r>
          </a:p>
        </p:txBody>
      </p:sp>
      <p:pic>
        <p:nvPicPr>
          <p:cNvPr id="3" name="Grafik 2"/>
          <p:cNvPicPr>
            <a:picLocks noChangeAspect="1"/>
          </p:cNvPicPr>
          <p:nvPr/>
        </p:nvPicPr>
        <p:blipFill>
          <a:blip r:embed="rId3"/>
          <a:stretch>
            <a:fillRect/>
          </a:stretch>
        </p:blipFill>
        <p:spPr>
          <a:xfrm>
            <a:off x="5925284" y="609600"/>
            <a:ext cx="5439396" cy="5273964"/>
          </a:xfrm>
          <a:prstGeom prst="rect">
            <a:avLst/>
          </a:prstGeom>
        </p:spPr>
      </p:pic>
      <p:sp>
        <p:nvSpPr>
          <p:cNvPr id="20" name="Rechteck 19"/>
          <p:cNvSpPr/>
          <p:nvPr/>
        </p:nvSpPr>
        <p:spPr>
          <a:xfrm>
            <a:off x="5925284" y="4468969"/>
            <a:ext cx="1454571" cy="435540"/>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dirty="0"/>
          </a:p>
        </p:txBody>
      </p:sp>
    </p:spTree>
    <p:extLst>
      <p:ext uri="{BB962C8B-B14F-4D97-AF65-F5344CB8AC3E}">
        <p14:creationId xmlns:p14="http://schemas.microsoft.com/office/powerpoint/2010/main" val="521554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idx="10"/>
          </p:nvPr>
        </p:nvSpPr>
        <p:spPr/>
        <p:txBody>
          <a:bodyPr/>
          <a:lstStyle/>
          <a:p>
            <a:pPr marL="0" marR="0" lvl="0" indent="0" algn="r" defTabSz="1105875"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smtClean="0">
                <a:ln>
                  <a:noFill/>
                </a:ln>
                <a:solidFill>
                  <a:srgbClr val="385C6B"/>
                </a:solidFill>
                <a:effectLst/>
                <a:uLnTx/>
                <a:uFillTx/>
                <a:latin typeface="Calibri"/>
              </a:rPr>
              <a:t>23.11.2022</a:t>
            </a:r>
            <a:endParaRPr kumimoji="0" lang="de-AT" sz="1100" b="0" i="0" u="none" strike="noStrike" kern="1200" cap="none" spc="-1" normalizeH="0" baseline="0" noProof="0">
              <a:ln>
                <a:noFill/>
              </a:ln>
              <a:solidFill>
                <a:srgbClr val="385C6B"/>
              </a:solidFill>
              <a:effectLst/>
              <a:uLnTx/>
              <a:uFillTx/>
              <a:latin typeface="Calibri"/>
            </a:endParaRPr>
          </a:p>
        </p:txBody>
      </p:sp>
      <p:sp>
        <p:nvSpPr>
          <p:cNvPr id="3" name="Fußzeilenplatzhalter 2"/>
          <p:cNvSpPr>
            <a:spLocks noGrp="1"/>
          </p:cNvSpPr>
          <p:nvPr>
            <p:ph type="ftr" idx="11"/>
          </p:nvPr>
        </p:nvSpPr>
        <p:spPr/>
        <p:txBody>
          <a:bodyP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de-DE" sz="1100" b="1" i="0" u="none" strike="noStrike" kern="1200" cap="none" spc="-1" normalizeH="0" baseline="0" noProof="0" smtClean="0">
                <a:ln>
                  <a:noFill/>
                </a:ln>
                <a:solidFill>
                  <a:srgbClr val="385C6B"/>
                </a:solidFill>
                <a:effectLst/>
                <a:uLnTx/>
                <a:uFillTx/>
                <a:latin typeface="Calibri"/>
              </a:rPr>
              <a:t>MIO Krankenhaus-Entlassbrief - Web Session</a:t>
            </a:r>
            <a:endParaRPr kumimoji="0" lang="de-AT" sz="1100" b="1" i="0" u="none" strike="noStrike" kern="1200" cap="none" spc="-1" normalizeH="0" baseline="0" noProof="0" dirty="0">
              <a:ln>
                <a:noFill/>
              </a:ln>
              <a:solidFill>
                <a:srgbClr val="385C6B"/>
              </a:solidFill>
              <a:effectLst/>
              <a:uLnTx/>
              <a:uFillTx/>
              <a:latin typeface="Calibri"/>
            </a:endParaRPr>
          </a:p>
        </p:txBody>
      </p:sp>
      <p:sp>
        <p:nvSpPr>
          <p:cNvPr id="5" name="Textplatzhalter 4"/>
          <p:cNvSpPr>
            <a:spLocks noGrp="1"/>
          </p:cNvSpPr>
          <p:nvPr>
            <p:ph type="body" sz="quarter" idx="13"/>
          </p:nvPr>
        </p:nvSpPr>
        <p:spPr>
          <a:xfrm>
            <a:off x="4362450" y="991177"/>
            <a:ext cx="7219950" cy="4552950"/>
          </a:xfrm>
        </p:spPr>
        <p:txBody>
          <a:bodyPr>
            <a:normAutofit fontScale="95000"/>
          </a:bodyPr>
          <a:lstStyle/>
          <a:p>
            <a:pPr marL="0" indent="0">
              <a:buNone/>
            </a:pPr>
            <a:r>
              <a:rPr lang="de-DE" b="1" dirty="0"/>
              <a:t>AGENDA</a:t>
            </a:r>
          </a:p>
          <a:p>
            <a:r>
              <a:rPr lang="de-DE" dirty="0"/>
              <a:t>Hintergrund zum MIO </a:t>
            </a:r>
            <a:br>
              <a:rPr lang="de-DE" dirty="0"/>
            </a:br>
            <a:r>
              <a:rPr lang="de-DE" dirty="0"/>
              <a:t>Krankenhaus-Entlassbrief (KHE)</a:t>
            </a:r>
          </a:p>
          <a:p>
            <a:r>
              <a:rPr lang="de-DE" dirty="0" smtClean="0"/>
              <a:t>Wie kommentiere ich? - Informationsmodell </a:t>
            </a:r>
          </a:p>
          <a:p>
            <a:r>
              <a:rPr lang="de-DE" dirty="0" smtClean="0"/>
              <a:t>Wie kommentiere ich? - FHIR-Spezifikation </a:t>
            </a:r>
            <a:endParaRPr lang="de-DE" dirty="0"/>
          </a:p>
        </p:txBody>
      </p:sp>
      <p:sp>
        <p:nvSpPr>
          <p:cNvPr id="4" name="Foliennummernplatzhalter 3"/>
          <p:cNvSpPr>
            <a:spLocks noGrp="1"/>
          </p:cNvSpPr>
          <p:nvPr>
            <p:ph type="sldNum" idx="12"/>
          </p:nvPr>
        </p:nvSpPr>
        <p:spPr/>
        <p:txBody>
          <a:bodyPr/>
          <a:lstStyle/>
          <a:p>
            <a:pPr marL="0" marR="0" lvl="0" indent="0" algn="r" defTabSz="1105875" rtl="0" eaLnBrk="1" fontAlgn="auto" latinLnBrk="0" hangingPunct="1">
              <a:lnSpc>
                <a:spcPct val="100000"/>
              </a:lnSpc>
              <a:spcBef>
                <a:spcPts val="0"/>
              </a:spcBef>
              <a:spcAft>
                <a:spcPts val="0"/>
              </a:spcAft>
              <a:buClrTx/>
              <a:buSzTx/>
              <a:buFontTx/>
              <a:buNone/>
              <a:tabLst/>
              <a:defRPr/>
            </a:pPr>
            <a:fld id="{4B9C3029-3818-40D7-8F6F-E0FD8867C477}" type="slidenum">
              <a:rPr kumimoji="0" lang="de-AT" sz="1100" b="1" i="0" u="none" strike="noStrike" kern="1200" cap="none" spc="-1" normalizeH="0" baseline="0" noProof="0" smtClean="0">
                <a:ln>
                  <a:noFill/>
                </a:ln>
                <a:solidFill>
                  <a:srgbClr val="385C6B"/>
                </a:solidFill>
                <a:effectLst/>
                <a:uLnTx/>
                <a:uFillTx/>
                <a:latin typeface="Calibri"/>
              </a:rPr>
              <a:pPr marL="0" marR="0" lvl="0" indent="0" algn="r" defTabSz="1105875" rtl="0" eaLnBrk="1" fontAlgn="auto" latinLnBrk="0" hangingPunct="1">
                <a:lnSpc>
                  <a:spcPct val="100000"/>
                </a:lnSpc>
                <a:spcBef>
                  <a:spcPts val="0"/>
                </a:spcBef>
                <a:spcAft>
                  <a:spcPts val="0"/>
                </a:spcAft>
                <a:buClrTx/>
                <a:buSzTx/>
                <a:buFontTx/>
                <a:buNone/>
                <a:tabLst/>
                <a:defRPr/>
              </a:pPr>
              <a:t>2</a:t>
            </a:fld>
            <a:endParaRPr kumimoji="0" lang="de-AT" sz="1100" b="1" i="0" u="none" strike="noStrike" kern="1200" cap="none" spc="-1" normalizeH="0" baseline="0" noProof="0">
              <a:ln>
                <a:noFill/>
              </a:ln>
              <a:solidFill>
                <a:srgbClr val="385C6B"/>
              </a:solidFill>
              <a:effectLst/>
              <a:uLnTx/>
              <a:uFillTx/>
              <a:latin typeface="Calibri"/>
            </a:endParaRPr>
          </a:p>
        </p:txBody>
      </p:sp>
    </p:spTree>
    <p:extLst>
      <p:ext uri="{BB962C8B-B14F-4D97-AF65-F5344CB8AC3E}">
        <p14:creationId xmlns:p14="http://schemas.microsoft.com/office/powerpoint/2010/main" val="459634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5"/>
          </p:nvPr>
        </p:nvSpPr>
        <p:spPr/>
        <p:txBody>
          <a:bodyPr/>
          <a:lstStyle/>
          <a:p>
            <a:r>
              <a:rPr lang="de-DE" dirty="0"/>
              <a:t>KOMMENTIEREN</a:t>
            </a:r>
          </a:p>
        </p:txBody>
      </p:sp>
      <p:sp>
        <p:nvSpPr>
          <p:cNvPr id="5" name="Datumsplatzhalter 4"/>
          <p:cNvSpPr>
            <a:spLocks noGrp="1"/>
          </p:cNvSpPr>
          <p:nvPr>
            <p:ph type="dt" idx="19"/>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pic>
        <p:nvPicPr>
          <p:cNvPr id="35" name="Grafik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1398" y="180658"/>
            <a:ext cx="4903390" cy="5617029"/>
          </a:xfrm>
          <a:prstGeom prst="rect">
            <a:avLst/>
          </a:prstGeom>
          <a:ln>
            <a:noFill/>
          </a:ln>
          <a:effectLst>
            <a:outerShdw blurRad="292100" dist="139700" dir="2700000" algn="tl" rotWithShape="0">
              <a:srgbClr val="333333">
                <a:alpha val="65000"/>
              </a:srgbClr>
            </a:outerShdw>
          </a:effectLst>
        </p:spPr>
      </p:pic>
      <p:sp>
        <p:nvSpPr>
          <p:cNvPr id="6" name="Fußzeilenplatzhalter 5"/>
          <p:cNvSpPr>
            <a:spLocks noGrp="1"/>
          </p:cNvSpPr>
          <p:nvPr>
            <p:ph type="ftr" idx="20"/>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7" name="Foliennummernplatzhalter 6"/>
          <p:cNvSpPr>
            <a:spLocks noGrp="1"/>
          </p:cNvSpPr>
          <p:nvPr>
            <p:ph type="sldNum" idx="21"/>
          </p:nvPr>
        </p:nvSpPr>
        <p:spPr/>
        <p:txBody>
          <a:bodyPr/>
          <a:lstStyle/>
          <a:p>
            <a:pPr algn="r"/>
            <a:fld id="{FF06BF7F-D706-48CF-821D-4866D511AC01}" type="slidenum">
              <a:rPr lang="de-AT" b="1" spc="-1" smtClean="0">
                <a:solidFill>
                  <a:srgbClr val="385C6B"/>
                </a:solidFill>
                <a:latin typeface="Calibri"/>
              </a:rPr>
              <a:pPr algn="r"/>
              <a:t>20</a:t>
            </a:fld>
            <a:endParaRPr lang="de-AT" b="1" spc="-1" dirty="0">
              <a:solidFill>
                <a:srgbClr val="385C6B"/>
              </a:solidFill>
              <a:latin typeface="Calibri"/>
            </a:endParaRPr>
          </a:p>
        </p:txBody>
      </p:sp>
    </p:spTree>
    <p:extLst>
      <p:ext uri="{BB962C8B-B14F-4D97-AF65-F5344CB8AC3E}">
        <p14:creationId xmlns:p14="http://schemas.microsoft.com/office/powerpoint/2010/main" val="231971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TextShape 1"/>
          <p:cNvSpPr txBox="1"/>
          <p:nvPr/>
        </p:nvSpPr>
        <p:spPr>
          <a:xfrm>
            <a:off x="4700126" y="3167685"/>
            <a:ext cx="6962262" cy="764075"/>
          </a:xfrm>
          <a:prstGeom prst="rect">
            <a:avLst/>
          </a:prstGeom>
          <a:noFill/>
          <a:ln>
            <a:noFill/>
          </a:ln>
        </p:spPr>
        <p:txBody>
          <a:bodyPr lIns="0" tIns="0" rIns="0" bIns="0">
            <a:noAutofit/>
          </a:bodyPr>
          <a:lstStyle/>
          <a:p>
            <a:pPr marL="0" marR="0" lvl="0" indent="0" algn="l" defTabSz="1105875" rtl="0" eaLnBrk="1" fontAlgn="auto" latinLnBrk="0" hangingPunct="1">
              <a:lnSpc>
                <a:spcPct val="100000"/>
              </a:lnSpc>
              <a:spcBef>
                <a:spcPts val="0"/>
              </a:spcBef>
              <a:spcAft>
                <a:spcPts val="0"/>
              </a:spcAft>
              <a:buClrTx/>
              <a:buSzTx/>
              <a:buFontTx/>
              <a:buNone/>
              <a:tabLst/>
              <a:defRPr/>
            </a:pPr>
            <a:r>
              <a:rPr kumimoji="0" lang="de-AT" sz="4000" b="1" i="0" u="none" strike="noStrike" kern="1200" cap="none" spc="-1" normalizeH="0" baseline="0" noProof="0" dirty="0">
                <a:ln>
                  <a:noFill/>
                </a:ln>
                <a:solidFill>
                  <a:srgbClr val="FFFFFF"/>
                </a:solidFill>
                <a:effectLst/>
                <a:uLnTx/>
                <a:uFillTx/>
                <a:latin typeface="Calibri" panose="020F0502020204030204" pitchFamily="34" charset="0"/>
                <a:cs typeface="Calibri" panose="020F0502020204030204" pitchFamily="34" charset="0"/>
              </a:rPr>
              <a:t>Noch Fragen?</a:t>
            </a:r>
          </a:p>
          <a:p>
            <a:pPr marL="0" marR="0" lvl="0" indent="0" algn="l" defTabSz="1105875" rtl="0" eaLnBrk="1" fontAlgn="auto" latinLnBrk="0" hangingPunct="1">
              <a:lnSpc>
                <a:spcPct val="100000"/>
              </a:lnSpc>
              <a:spcBef>
                <a:spcPts val="0"/>
              </a:spcBef>
              <a:spcAft>
                <a:spcPts val="0"/>
              </a:spcAft>
              <a:buClrTx/>
              <a:buSzTx/>
              <a:buFontTx/>
              <a:buNone/>
              <a:tabLst/>
              <a:defRPr/>
            </a:pPr>
            <a:endParaRPr kumimoji="0" lang="de-AT" sz="2200" b="1" i="0" u="none" strike="noStrike" kern="1200" cap="none" spc="-1"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a:p>
            <a:pPr marL="0" marR="0" lvl="0" indent="0" algn="l" defTabSz="1105875" rtl="0" eaLnBrk="1" fontAlgn="auto" latinLnBrk="0" hangingPunct="1">
              <a:lnSpc>
                <a:spcPct val="100000"/>
              </a:lnSpc>
              <a:spcBef>
                <a:spcPts val="0"/>
              </a:spcBef>
              <a:spcAft>
                <a:spcPts val="0"/>
              </a:spcAft>
              <a:buClrTx/>
              <a:buSzTx/>
              <a:buFontTx/>
              <a:buNone/>
              <a:tabLst/>
              <a:defRPr/>
            </a:pPr>
            <a:r>
              <a:rPr kumimoji="0" lang="de-AT" sz="2600" b="0" i="0" u="none" strike="noStrike" kern="1200" cap="none" spc="-1" normalizeH="0" baseline="0" noProof="0" dirty="0">
                <a:ln>
                  <a:noFill/>
                </a:ln>
                <a:solidFill>
                  <a:srgbClr val="FFFFFF"/>
                </a:solidFill>
                <a:effectLst/>
                <a:uLnTx/>
                <a:uFillTx/>
                <a:latin typeface="Calibri" panose="020F0502020204030204" pitchFamily="34" charset="0"/>
                <a:cs typeface="Calibri" panose="020F0502020204030204" pitchFamily="34" charset="0"/>
              </a:rPr>
              <a:t>Kontakt aufnehmen:</a:t>
            </a:r>
          </a:p>
          <a:p>
            <a:pPr marL="0" marR="0" lvl="0" indent="0" algn="l" defTabSz="1105875" rtl="0" eaLnBrk="1" fontAlgn="auto" latinLnBrk="0" hangingPunct="1">
              <a:lnSpc>
                <a:spcPct val="100000"/>
              </a:lnSpc>
              <a:spcBef>
                <a:spcPts val="0"/>
              </a:spcBef>
              <a:spcAft>
                <a:spcPts val="0"/>
              </a:spcAft>
              <a:buClrTx/>
              <a:buSzTx/>
              <a:buFontTx/>
              <a:buNone/>
              <a:tabLst/>
              <a:defRPr/>
            </a:pPr>
            <a:endParaRPr kumimoji="0" lang="de-AT" sz="1000" b="0" i="0" u="none" strike="noStrike" kern="1200" cap="none" spc="-1"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a:p>
            <a:pPr marL="0" marR="0" lvl="0" indent="0" algn="l" defTabSz="1105875" rtl="0" eaLnBrk="1" fontAlgn="auto" latinLnBrk="0" hangingPunct="1">
              <a:lnSpc>
                <a:spcPct val="100000"/>
              </a:lnSpc>
              <a:spcBef>
                <a:spcPts val="0"/>
              </a:spcBef>
              <a:spcAft>
                <a:spcPts val="0"/>
              </a:spcAft>
              <a:buClrTx/>
              <a:buSzTx/>
              <a:buFontTx/>
              <a:buNone/>
              <a:tabLst/>
              <a:defRPr/>
            </a:pPr>
            <a:r>
              <a:rPr kumimoji="0" lang="de-AT" sz="2200" b="0" i="0" u="none" strike="noStrike" kern="1200" cap="none" spc="-1" normalizeH="0" baseline="0" noProof="0" dirty="0">
                <a:ln>
                  <a:noFill/>
                </a:ln>
                <a:solidFill>
                  <a:srgbClr val="FFFFFF"/>
                </a:solidFill>
                <a:effectLst/>
                <a:uLnTx/>
                <a:uFillTx/>
                <a:latin typeface="Calibri" panose="020F0502020204030204" pitchFamily="34" charset="0"/>
                <a:cs typeface="Calibri" panose="020F0502020204030204" pitchFamily="34" charset="0"/>
              </a:rPr>
              <a:t>Franziska Ramm</a:t>
            </a:r>
          </a:p>
          <a:p>
            <a:pPr marL="0" marR="0" lvl="0" indent="0" algn="l" defTabSz="1105875" rtl="0" eaLnBrk="1" fontAlgn="auto" latinLnBrk="0" hangingPunct="1">
              <a:lnSpc>
                <a:spcPct val="100000"/>
              </a:lnSpc>
              <a:spcBef>
                <a:spcPts val="0"/>
              </a:spcBef>
              <a:spcAft>
                <a:spcPts val="0"/>
              </a:spcAft>
              <a:buClrTx/>
              <a:buSzTx/>
              <a:buFontTx/>
              <a:buNone/>
              <a:tabLst/>
              <a:defRPr/>
            </a:pPr>
            <a:r>
              <a:rPr lang="de-AT" sz="2200" spc="-1" dirty="0" err="1">
                <a:solidFill>
                  <a:srgbClr val="FFFFFF"/>
                </a:solidFill>
                <a:latin typeface="Calibri" panose="020F0502020204030204" pitchFamily="34" charset="0"/>
                <a:cs typeface="Calibri" panose="020F0502020204030204" pitchFamily="34" charset="0"/>
              </a:rPr>
              <a:t>Franziska.ramm</a:t>
            </a:r>
            <a:r>
              <a:rPr kumimoji="0" lang="de-AT" sz="2200" b="0" i="0" u="none" strike="noStrike" kern="1200" cap="none" spc="-1" normalizeH="0" baseline="0" noProof="0" dirty="0">
                <a:ln>
                  <a:noFill/>
                </a:ln>
                <a:solidFill>
                  <a:srgbClr val="FFFFFF"/>
                </a:solidFill>
                <a:effectLst/>
                <a:uLnTx/>
                <a:uFillTx/>
                <a:latin typeface="Calibri" panose="020F0502020204030204" pitchFamily="34" charset="0"/>
                <a:cs typeface="Calibri" panose="020F0502020204030204" pitchFamily="34" charset="0"/>
              </a:rPr>
              <a:t>@mio42.de</a:t>
            </a:r>
          </a:p>
          <a:p>
            <a:pPr marL="0" marR="0" lvl="0" indent="0" algn="l" defTabSz="1105875" rtl="0" eaLnBrk="1" fontAlgn="auto" latinLnBrk="0" hangingPunct="1">
              <a:lnSpc>
                <a:spcPct val="100000"/>
              </a:lnSpc>
              <a:spcBef>
                <a:spcPts val="0"/>
              </a:spcBef>
              <a:spcAft>
                <a:spcPts val="0"/>
              </a:spcAft>
              <a:buClrTx/>
              <a:buSzTx/>
              <a:buFontTx/>
              <a:buNone/>
              <a:tabLst/>
              <a:defRPr/>
            </a:pPr>
            <a:r>
              <a:rPr kumimoji="0" lang="de-AT" sz="2200" b="0" i="0" u="none" strike="noStrike" kern="1200" cap="none" spc="-1" normalizeH="0" baseline="0" noProof="0" dirty="0">
                <a:ln>
                  <a:noFill/>
                </a:ln>
                <a:solidFill>
                  <a:srgbClr val="FFFFFF"/>
                </a:solidFill>
                <a:effectLst/>
                <a:uLnTx/>
                <a:uFillTx/>
                <a:latin typeface="Calibri" panose="020F0502020204030204" pitchFamily="34" charset="0"/>
                <a:cs typeface="Calibri" panose="020F0502020204030204" pitchFamily="34" charset="0"/>
              </a:rPr>
              <a:t>030 - 4005 2912</a:t>
            </a:r>
          </a:p>
        </p:txBody>
      </p:sp>
    </p:spTree>
    <p:extLst>
      <p:ext uri="{BB962C8B-B14F-4D97-AF65-F5344CB8AC3E}">
        <p14:creationId xmlns:p14="http://schemas.microsoft.com/office/powerpoint/2010/main" val="292342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idx="10"/>
          </p:nvPr>
        </p:nvSpPr>
        <p:spPr/>
        <p:txBody>
          <a:bodyPr/>
          <a:lstStyle/>
          <a:p>
            <a:pPr algn="r"/>
            <a:r>
              <a:rPr lang="de-DE" b="1" spc="-1" smtClean="0">
                <a:solidFill>
                  <a:srgbClr val="385C6B"/>
                </a:solidFill>
                <a:latin typeface="Calibri"/>
              </a:rPr>
              <a:t>23.11.2022</a:t>
            </a:r>
            <a:endParaRPr lang="de-AT" b="1" spc="-1" dirty="0">
              <a:solidFill>
                <a:srgbClr val="385C6B"/>
              </a:solidFill>
              <a:latin typeface="Calibri"/>
            </a:endParaRPr>
          </a:p>
        </p:txBody>
      </p:sp>
      <p:sp>
        <p:nvSpPr>
          <p:cNvPr id="3" name="Fußzeilenplatzhalter 2"/>
          <p:cNvSpPr>
            <a:spLocks noGrp="1"/>
          </p:cNvSpPr>
          <p:nvPr>
            <p:ph type="ftr" idx="11"/>
          </p:nvPr>
        </p:nvSpPr>
        <p:spPr/>
        <p:txBody>
          <a:bodyPr/>
          <a:lstStyle/>
          <a:p>
            <a:r>
              <a:rPr lang="de-DE" b="1" spc="-1" smtClean="0">
                <a:solidFill>
                  <a:srgbClr val="385C6B"/>
                </a:solidFill>
                <a:latin typeface="Calibri"/>
              </a:rPr>
              <a:t>MIO Krankenhaus-Entlassbrief - Web Session</a:t>
            </a:r>
            <a:endParaRPr lang="de-AT" b="1" spc="-1" dirty="0">
              <a:solidFill>
                <a:srgbClr val="385C6B"/>
              </a:solidFill>
              <a:latin typeface="Calibri"/>
            </a:endParaRPr>
          </a:p>
        </p:txBody>
      </p:sp>
      <p:sp>
        <p:nvSpPr>
          <p:cNvPr id="4" name="Foliennummernplatzhalter 3"/>
          <p:cNvSpPr>
            <a:spLocks noGrp="1"/>
          </p:cNvSpPr>
          <p:nvPr>
            <p:ph type="sldNum" idx="12"/>
          </p:nvPr>
        </p:nvSpPr>
        <p:spPr/>
        <p:txBody>
          <a:bodyPr/>
          <a:lstStyle/>
          <a:p>
            <a:pPr algn="r"/>
            <a:fld id="{BC4B03E9-1240-4927-BE42-1FD16B9BDE83}" type="slidenum">
              <a:rPr lang="de-AT" b="1" spc="-1" smtClean="0">
                <a:solidFill>
                  <a:srgbClr val="385C6B"/>
                </a:solidFill>
                <a:latin typeface="Calibri"/>
              </a:rPr>
              <a:pPr algn="r"/>
              <a:t>3</a:t>
            </a:fld>
            <a:endParaRPr lang="de-AT" b="1" spc="-1" dirty="0">
              <a:solidFill>
                <a:srgbClr val="385C6B"/>
              </a:solidFill>
              <a:latin typeface="Calibri"/>
            </a:endParaRPr>
          </a:p>
        </p:txBody>
      </p:sp>
      <p:sp>
        <p:nvSpPr>
          <p:cNvPr id="5" name="Textplatzhalter 4"/>
          <p:cNvSpPr>
            <a:spLocks noGrp="1"/>
          </p:cNvSpPr>
          <p:nvPr>
            <p:ph type="body" sz="quarter" idx="13"/>
          </p:nvPr>
        </p:nvSpPr>
        <p:spPr/>
        <p:txBody>
          <a:bodyPr/>
          <a:lstStyle/>
          <a:p>
            <a:r>
              <a:rPr lang="de-DE" dirty="0"/>
              <a:t>HINTERGRUND</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382" y="2790167"/>
            <a:ext cx="2260450" cy="2268000"/>
          </a:xfrm>
          <a:prstGeom prst="rect">
            <a:avLst/>
          </a:prstGeom>
        </p:spPr>
      </p:pic>
    </p:spTree>
    <p:extLst>
      <p:ext uri="{BB962C8B-B14F-4D97-AF65-F5344CB8AC3E}">
        <p14:creationId xmlns:p14="http://schemas.microsoft.com/office/powerpoint/2010/main" val="42136200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1">
            <a:extLst>
              <a:ext uri="{FF2B5EF4-FFF2-40B4-BE49-F238E27FC236}">
                <a16:creationId xmlns:a16="http://schemas.microsoft.com/office/drawing/2014/main" id="{C88D9E6C-8B27-43E0-AC48-47AB60F850EE}"/>
              </a:ext>
            </a:extLst>
          </p:cNvPr>
          <p:cNvSpPr>
            <a:spLocks noGrp="1"/>
          </p:cNvSpPr>
          <p:nvPr>
            <p:ph sz="quarter" idx="15"/>
          </p:nvPr>
        </p:nvSpPr>
        <p:spPr>
          <a:xfrm>
            <a:off x="623598" y="1386418"/>
            <a:ext cx="9327783" cy="4720167"/>
          </a:xfrm>
        </p:spPr>
        <p:txBody>
          <a:bodyPr>
            <a:normAutofit/>
          </a:bodyPr>
          <a:lstStyle/>
          <a:p>
            <a:pPr>
              <a:spcBef>
                <a:spcPts val="0"/>
              </a:spcBef>
              <a:spcAft>
                <a:spcPts val="12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Der</a:t>
            </a:r>
            <a:r>
              <a:rPr lang="de-DE" b="1" dirty="0">
                <a:solidFill>
                  <a:srgbClr val="385C6B"/>
                </a:solidFill>
                <a:latin typeface="Calibri" panose="020F0502020204030204" pitchFamily="34" charset="0"/>
                <a:cs typeface="Calibri" panose="020F0502020204030204" pitchFamily="34" charset="0"/>
              </a:rPr>
              <a:t> </a:t>
            </a:r>
            <a:r>
              <a:rPr lang="de-DE" dirty="0">
                <a:solidFill>
                  <a:srgbClr val="385C6B"/>
                </a:solidFill>
                <a:latin typeface="Calibri" panose="020F0502020204030204" pitchFamily="34" charset="0"/>
                <a:cs typeface="Calibri" panose="020F0502020204030204" pitchFamily="34" charset="0"/>
              </a:rPr>
              <a:t>ärztliche </a:t>
            </a:r>
            <a:r>
              <a:rPr lang="de-DE" sz="1800" b="1" dirty="0">
                <a:solidFill>
                  <a:srgbClr val="385C6B"/>
                </a:solidFill>
                <a:latin typeface="Calibri" panose="020F0502020204030204" pitchFamily="34" charset="0"/>
                <a:ea typeface="+mj-ea"/>
                <a:cs typeface="Calibri" panose="020F0502020204030204" pitchFamily="34" charset="0"/>
              </a:rPr>
              <a:t>Krankenhausentlassbrief</a:t>
            </a:r>
            <a:r>
              <a:rPr lang="de-DE" b="1" dirty="0">
                <a:solidFill>
                  <a:srgbClr val="385C6B"/>
                </a:solidFill>
                <a:latin typeface="Calibri" panose="020F0502020204030204" pitchFamily="34" charset="0"/>
                <a:cs typeface="Calibri" panose="020F0502020204030204" pitchFamily="34" charset="0"/>
              </a:rPr>
              <a:t> </a:t>
            </a:r>
            <a:r>
              <a:rPr lang="de-DE" dirty="0">
                <a:solidFill>
                  <a:srgbClr val="385C6B"/>
                </a:solidFill>
                <a:latin typeface="Calibri" panose="020F0502020204030204" pitchFamily="34" charset="0"/>
                <a:cs typeface="Calibri" panose="020F0502020204030204" pitchFamily="34" charset="0"/>
              </a:rPr>
              <a:t>ist ein zentraler, sektorübergreifender Informationsbaustein nach einem stationären Krankenhausaufenthalt </a:t>
            </a:r>
          </a:p>
          <a:p>
            <a:pPr marL="607785" lvl="1" indent="-380990">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für die Patientin bzw. den Patienten und Angehörige,</a:t>
            </a:r>
          </a:p>
          <a:p>
            <a:pPr marL="607785" lvl="1" indent="-380990">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für den einweisenden und weiterbehandelnde Ärzte /  Ärztinnen,</a:t>
            </a:r>
          </a:p>
          <a:p>
            <a:pPr marL="607785" lvl="1" indent="-380990">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für Pflege- und Reha-Einrichtungen</a:t>
            </a:r>
          </a:p>
          <a:p>
            <a:pPr marL="607785" lvl="1" indent="-380990">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und weitere Leistungserbringer.</a:t>
            </a:r>
          </a:p>
          <a:p>
            <a:pPr>
              <a:spcBef>
                <a:spcPts val="0"/>
              </a:spcBef>
              <a:spcAft>
                <a:spcPts val="12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Derzeit wird der Krankenhausentlassbrief meist ausgedruckt und dem Patienten bzw. der Patientin am Entlassungstag mitgegeben oder per Post gesendet</a:t>
            </a:r>
          </a:p>
          <a:p>
            <a:pPr>
              <a:spcBef>
                <a:spcPts val="0"/>
              </a:spcBef>
              <a:spcAft>
                <a:spcPts val="1200"/>
              </a:spcAft>
              <a:buFont typeface="Arial" panose="020B0604020202020204" pitchFamily="34" charset="0"/>
              <a:buChar char="•"/>
            </a:pPr>
            <a:r>
              <a:rPr lang="de-DE" sz="1800" b="1" dirty="0">
                <a:solidFill>
                  <a:srgbClr val="385C6B"/>
                </a:solidFill>
                <a:latin typeface="Calibri" panose="020F0502020204030204" pitchFamily="34" charset="0"/>
                <a:ea typeface="+mj-ea"/>
                <a:cs typeface="Calibri" panose="020F0502020204030204" pitchFamily="34" charset="0"/>
              </a:rPr>
              <a:t>Digitalisierung des Krankenhausentlassbriefs als MIO</a:t>
            </a:r>
          </a:p>
          <a:p>
            <a:pPr marL="607785" lvl="1" indent="-380990">
              <a:spcBef>
                <a:spcPts val="0"/>
              </a:spcBef>
              <a:spcAft>
                <a:spcPts val="1200"/>
              </a:spcAft>
            </a:pPr>
            <a:r>
              <a:rPr lang="de-DE" sz="1600" dirty="0">
                <a:solidFill>
                  <a:srgbClr val="385C6B"/>
                </a:solidFill>
                <a:latin typeface="Calibri" panose="020F0502020204030204" pitchFamily="34" charset="0"/>
                <a:ea typeface="+mj-ea"/>
                <a:cs typeface="Calibri" panose="020F0502020204030204" pitchFamily="34" charset="0"/>
              </a:rPr>
              <a:t>Bereitstellung über die elektronische Patientenakte (</a:t>
            </a:r>
            <a:r>
              <a:rPr lang="de-DE" sz="1600" dirty="0" err="1">
                <a:solidFill>
                  <a:srgbClr val="385C6B"/>
                </a:solidFill>
                <a:latin typeface="Calibri" panose="020F0502020204030204" pitchFamily="34" charset="0"/>
                <a:ea typeface="+mj-ea"/>
                <a:cs typeface="Calibri" panose="020F0502020204030204" pitchFamily="34" charset="0"/>
              </a:rPr>
              <a:t>ePA</a:t>
            </a:r>
            <a:r>
              <a:rPr lang="de-DE" sz="1600" dirty="0">
                <a:solidFill>
                  <a:srgbClr val="385C6B"/>
                </a:solidFill>
                <a:latin typeface="Calibri" panose="020F0502020204030204" pitchFamily="34" charset="0"/>
                <a:ea typeface="+mj-ea"/>
                <a:cs typeface="Calibri" panose="020F0502020204030204" pitchFamily="34" charset="0"/>
              </a:rPr>
              <a:t>) der gematik</a:t>
            </a:r>
          </a:p>
          <a:p>
            <a:pPr marL="607785" lvl="1" indent="-380990">
              <a:spcBef>
                <a:spcPts val="0"/>
              </a:spcBef>
              <a:spcAft>
                <a:spcPts val="1200"/>
              </a:spcAft>
            </a:pPr>
            <a:r>
              <a:rPr lang="de-DE" sz="1600" dirty="0">
                <a:solidFill>
                  <a:srgbClr val="385C6B"/>
                </a:solidFill>
                <a:latin typeface="Calibri" panose="020F0502020204030204" pitchFamily="34" charset="0"/>
                <a:ea typeface="+mj-ea"/>
                <a:cs typeface="Calibri" panose="020F0502020204030204" pitchFamily="34" charset="0"/>
              </a:rPr>
              <a:t>Versand über KIM (Kommunikation im Medizinwesen)</a:t>
            </a:r>
          </a:p>
        </p:txBody>
      </p:sp>
      <p:sp>
        <p:nvSpPr>
          <p:cNvPr id="8" name="Titel 7">
            <a:extLst>
              <a:ext uri="{FF2B5EF4-FFF2-40B4-BE49-F238E27FC236}">
                <a16:creationId xmlns:a16="http://schemas.microsoft.com/office/drawing/2014/main" id="{63847711-040A-4219-AA30-93468381487E}"/>
              </a:ext>
            </a:extLst>
          </p:cNvPr>
          <p:cNvSpPr>
            <a:spLocks noGrp="1"/>
          </p:cNvSpPr>
          <p:nvPr>
            <p:ph type="title"/>
          </p:nvPr>
        </p:nvSpPr>
        <p:spPr/>
        <p:txBody>
          <a:bodyPr/>
          <a:lstStyle/>
          <a:p>
            <a:r>
              <a:rPr lang="de-DE" dirty="0" smtClean="0">
                <a:solidFill>
                  <a:srgbClr val="385C6B"/>
                </a:solidFill>
                <a:latin typeface="Calibri" panose="020F0502020204030204" pitchFamily="34" charset="0"/>
                <a:cs typeface="Calibri" panose="020F0502020204030204" pitchFamily="34" charset="0"/>
              </a:rPr>
              <a:t>DER STATIONÄRE KRANKENHAUS-ENTLASSBRIEF</a:t>
            </a:r>
            <a:endParaRPr lang="de-DE" dirty="0">
              <a:solidFill>
                <a:srgbClr val="385C6B"/>
              </a:solidFill>
              <a:latin typeface="Calibri" panose="020F0502020204030204" pitchFamily="34" charset="0"/>
              <a:cs typeface="Calibri" panose="020F0502020204030204" pitchFamily="34" charset="0"/>
            </a:endParaRPr>
          </a:p>
        </p:txBody>
      </p:sp>
      <p:pic>
        <p:nvPicPr>
          <p:cNvPr id="3" name="Grafik 2" descr="Umschlag öffnen">
            <a:extLst>
              <a:ext uri="{FF2B5EF4-FFF2-40B4-BE49-F238E27FC236}">
                <a16:creationId xmlns:a16="http://schemas.microsoft.com/office/drawing/2014/main" id="{7CF31598-1577-4907-81E4-773FCB664975}"/>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9151885" y="2859759"/>
            <a:ext cx="609335" cy="609335"/>
          </a:xfrm>
          <a:prstGeom prst="rect">
            <a:avLst/>
          </a:prstGeom>
        </p:spPr>
      </p:pic>
      <p:pic>
        <p:nvPicPr>
          <p:cNvPr id="7" name="Grafik 6">
            <a:extLst>
              <a:ext uri="{FF2B5EF4-FFF2-40B4-BE49-F238E27FC236}">
                <a16:creationId xmlns:a16="http://schemas.microsoft.com/office/drawing/2014/main" id="{85B2D5E6-B33D-41A0-A5C3-8A2476F93BF6}"/>
              </a:ext>
            </a:extLst>
          </p:cNvPr>
          <p:cNvPicPr>
            <a:picLocks noChangeAspect="1"/>
          </p:cNvPicPr>
          <p:nvPr/>
        </p:nvPicPr>
        <p:blipFill rotWithShape="1">
          <a:blip r:embed="rId4"/>
          <a:srcRect l="36067" t="22436" r="34600" b="11911"/>
          <a:stretch/>
        </p:blipFill>
        <p:spPr>
          <a:xfrm>
            <a:off x="9692555" y="3486550"/>
            <a:ext cx="2223703" cy="2360216"/>
          </a:xfrm>
          <a:prstGeom prst="rect">
            <a:avLst/>
          </a:prstGeom>
        </p:spPr>
      </p:pic>
      <p:sp>
        <p:nvSpPr>
          <p:cNvPr id="4" name="Rechteck 3">
            <a:extLst>
              <a:ext uri="{FF2B5EF4-FFF2-40B4-BE49-F238E27FC236}">
                <a16:creationId xmlns:a16="http://schemas.microsoft.com/office/drawing/2014/main" id="{FA4B7160-6D81-4656-BD69-1752D38F7C29}"/>
              </a:ext>
            </a:extLst>
          </p:cNvPr>
          <p:cNvSpPr/>
          <p:nvPr/>
        </p:nvSpPr>
        <p:spPr>
          <a:xfrm>
            <a:off x="9360363" y="3844413"/>
            <a:ext cx="672075" cy="609334"/>
          </a:xfrm>
          <a:prstGeom prst="rect">
            <a:avLst/>
          </a:prstGeom>
        </p:spPr>
        <p:txBody>
          <a:bodyPr wrap="square" lIns="0" rtlCol="0" anchor="ctr">
            <a:spAutoFit/>
          </a:bodyPr>
          <a:lstStyle/>
          <a:p>
            <a:pPr algn="l">
              <a:lnSpc>
                <a:spcPct val="90000"/>
              </a:lnSpc>
            </a:pPr>
            <a:endParaRPr lang="de-DE" sz="3733" b="1" dirty="0">
              <a:solidFill>
                <a:schemeClr val="bg1"/>
              </a:solidFill>
              <a:latin typeface="Calibri" panose="020F0502020204030204" pitchFamily="34" charset="0"/>
              <a:cs typeface="Calibri" panose="020F0502020204030204" pitchFamily="34" charset="0"/>
            </a:endParaRPr>
          </a:p>
        </p:txBody>
      </p:sp>
      <p:sp>
        <p:nvSpPr>
          <p:cNvPr id="5" name="Rechteck 4">
            <a:extLst>
              <a:ext uri="{FF2B5EF4-FFF2-40B4-BE49-F238E27FC236}">
                <a16:creationId xmlns:a16="http://schemas.microsoft.com/office/drawing/2014/main" id="{3B4B3493-A286-4431-8AE7-3B218D439D8C}"/>
              </a:ext>
            </a:extLst>
          </p:cNvPr>
          <p:cNvSpPr/>
          <p:nvPr/>
        </p:nvSpPr>
        <p:spPr>
          <a:xfrm>
            <a:off x="9840416" y="4045993"/>
            <a:ext cx="1056117" cy="609334"/>
          </a:xfrm>
          <a:prstGeom prst="rect">
            <a:avLst/>
          </a:prstGeom>
        </p:spPr>
        <p:txBody>
          <a:bodyPr wrap="square" lIns="0" rtlCol="0" anchor="ctr">
            <a:spAutoFit/>
          </a:bodyPr>
          <a:lstStyle/>
          <a:p>
            <a:pPr algn="l">
              <a:lnSpc>
                <a:spcPct val="90000"/>
              </a:lnSpc>
            </a:pPr>
            <a:endParaRPr lang="de-DE" sz="3733" b="1" dirty="0">
              <a:solidFill>
                <a:schemeClr val="bg1"/>
              </a:solidFill>
              <a:latin typeface="Calibri" panose="020F0502020204030204" pitchFamily="34" charset="0"/>
              <a:cs typeface="Calibri" panose="020F0502020204030204" pitchFamily="34" charset="0"/>
            </a:endParaRPr>
          </a:p>
        </p:txBody>
      </p:sp>
      <p:sp>
        <p:nvSpPr>
          <p:cNvPr id="9" name="Textfeld 8">
            <a:extLst>
              <a:ext uri="{FF2B5EF4-FFF2-40B4-BE49-F238E27FC236}">
                <a16:creationId xmlns:a16="http://schemas.microsoft.com/office/drawing/2014/main" id="{7969D3FE-2687-42DD-ABCB-CC9CEF725CD9}"/>
              </a:ext>
            </a:extLst>
          </p:cNvPr>
          <p:cNvSpPr txBox="1"/>
          <p:nvPr/>
        </p:nvSpPr>
        <p:spPr>
          <a:xfrm>
            <a:off x="10320470" y="4225698"/>
            <a:ext cx="60959"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rtlCol="0" anchor="ctr">
            <a:spAutoFit/>
          </a:bodyPr>
          <a:lstStyle/>
          <a:p>
            <a:pPr algn="l"/>
            <a:endParaRPr lang="de-DE" sz="1600" noProof="1"/>
          </a:p>
        </p:txBody>
      </p:sp>
      <p:sp>
        <p:nvSpPr>
          <p:cNvPr id="10" name="Rechteck 9">
            <a:extLst>
              <a:ext uri="{FF2B5EF4-FFF2-40B4-BE49-F238E27FC236}">
                <a16:creationId xmlns:a16="http://schemas.microsoft.com/office/drawing/2014/main" id="{2FE31DA8-0E32-400F-A49A-BD872DB95DF1}"/>
              </a:ext>
            </a:extLst>
          </p:cNvPr>
          <p:cNvSpPr/>
          <p:nvPr/>
        </p:nvSpPr>
        <p:spPr>
          <a:xfrm>
            <a:off x="10892091" y="3202034"/>
            <a:ext cx="1056117" cy="609334"/>
          </a:xfrm>
          <a:prstGeom prst="rect">
            <a:avLst/>
          </a:prstGeom>
          <a:solidFill>
            <a:schemeClr val="bg1"/>
          </a:solidFill>
        </p:spPr>
        <p:txBody>
          <a:bodyPr wrap="square" lIns="0" rtlCol="0" anchor="ctr">
            <a:spAutoFit/>
          </a:bodyPr>
          <a:lstStyle/>
          <a:p>
            <a:pPr algn="l">
              <a:lnSpc>
                <a:spcPct val="90000"/>
              </a:lnSpc>
            </a:pPr>
            <a:endParaRPr lang="de-DE" sz="3733" b="1" dirty="0">
              <a:solidFill>
                <a:schemeClr val="bg1"/>
              </a:solidFill>
              <a:latin typeface="Calibri" panose="020F0502020204030204" pitchFamily="34" charset="0"/>
              <a:cs typeface="Calibri" panose="020F0502020204030204" pitchFamily="34" charset="0"/>
            </a:endParaRPr>
          </a:p>
        </p:txBody>
      </p:sp>
      <p:pic>
        <p:nvPicPr>
          <p:cNvPr id="1026" name="Picture 2" descr="https://www.gematik.de/media/gematik/Medien/KIM/Dokumente/EArztbrief_Teil2_01.png">
            <a:extLst>
              <a:ext uri="{FF2B5EF4-FFF2-40B4-BE49-F238E27FC236}">
                <a16:creationId xmlns:a16="http://schemas.microsoft.com/office/drawing/2014/main" id="{F7746452-B45B-49F9-B422-6F85BF7108CA}"/>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0601" t="-21819" r="117314" b="21819"/>
          <a:stretch/>
        </p:blipFill>
        <p:spPr bwMode="auto">
          <a:xfrm>
            <a:off x="254507" y="4529123"/>
            <a:ext cx="3537236" cy="181029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gematik.de/media/gematik/Medien/KIM/Dokumente/EArztbrief_Teil2_01.png">
            <a:extLst>
              <a:ext uri="{FF2B5EF4-FFF2-40B4-BE49-F238E27FC236}">
                <a16:creationId xmlns:a16="http://schemas.microsoft.com/office/drawing/2014/main" id="{96174ED4-5092-4CAF-86FB-543F50DFF66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6557" t="27483" r="38704" b="3024"/>
          <a:stretch/>
        </p:blipFill>
        <p:spPr bwMode="auto">
          <a:xfrm>
            <a:off x="8382147" y="4407499"/>
            <a:ext cx="1073175" cy="1439267"/>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1F1453DB-1C76-43B7-BB56-1001002DCDF9}"/>
              </a:ext>
            </a:extLst>
          </p:cNvPr>
          <p:cNvSpPr txBox="1"/>
          <p:nvPr/>
        </p:nvSpPr>
        <p:spPr>
          <a:xfrm>
            <a:off x="11161048" y="5706486"/>
            <a:ext cx="886461" cy="1538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rtlCol="0" anchor="ctr">
            <a:spAutoFit/>
          </a:bodyPr>
          <a:lstStyle/>
          <a:p>
            <a:pPr algn="l"/>
            <a:r>
              <a:rPr lang="de-DE" sz="1000" noProof="1">
                <a:solidFill>
                  <a:srgbClr val="385C6B"/>
                </a:solidFill>
              </a:rPr>
              <a:t>Quelle: gematik</a:t>
            </a:r>
          </a:p>
        </p:txBody>
      </p:sp>
      <p:sp>
        <p:nvSpPr>
          <p:cNvPr id="16" name="Rechteck 15">
            <a:extLst>
              <a:ext uri="{FF2B5EF4-FFF2-40B4-BE49-F238E27FC236}">
                <a16:creationId xmlns:a16="http://schemas.microsoft.com/office/drawing/2014/main" id="{E1769EC6-21CF-4BF2-9229-7063ABB410E7}"/>
              </a:ext>
            </a:extLst>
          </p:cNvPr>
          <p:cNvSpPr/>
          <p:nvPr/>
        </p:nvSpPr>
        <p:spPr>
          <a:xfrm>
            <a:off x="11828834" y="5062675"/>
            <a:ext cx="363166" cy="609334"/>
          </a:xfrm>
          <a:prstGeom prst="rect">
            <a:avLst/>
          </a:prstGeom>
          <a:solidFill>
            <a:schemeClr val="bg1"/>
          </a:solidFill>
        </p:spPr>
        <p:txBody>
          <a:bodyPr wrap="square" lIns="0" rtlCol="0" anchor="ctr">
            <a:spAutoFit/>
          </a:bodyPr>
          <a:lstStyle/>
          <a:p>
            <a:pPr algn="l">
              <a:lnSpc>
                <a:spcPct val="90000"/>
              </a:lnSpc>
            </a:pPr>
            <a:endParaRPr lang="de-DE" sz="3733" b="1" dirty="0">
              <a:solidFill>
                <a:schemeClr val="bg1"/>
              </a:solidFill>
              <a:latin typeface="Calibri" panose="020F0502020204030204" pitchFamily="34" charset="0"/>
              <a:cs typeface="Calibri" panose="020F0502020204030204" pitchFamily="34" charset="0"/>
            </a:endParaRPr>
          </a:p>
        </p:txBody>
      </p:sp>
      <p:pic>
        <p:nvPicPr>
          <p:cNvPr id="17" name="Picture 2">
            <a:extLst>
              <a:ext uri="{FF2B5EF4-FFF2-40B4-BE49-F238E27FC236}">
                <a16:creationId xmlns:a16="http://schemas.microsoft.com/office/drawing/2014/main" id="{C27C43C6-B8C4-4399-A2C4-3198CA8D1845}"/>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10348603"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
        <p:nvSpPr>
          <p:cNvPr id="6" name="Foliennummernplatzhalter 5"/>
          <p:cNvSpPr>
            <a:spLocks noGrp="1"/>
          </p:cNvSpPr>
          <p:nvPr>
            <p:ph type="sldNum" sz="quarter" idx="13"/>
          </p:nvPr>
        </p:nvSpPr>
        <p:spPr/>
        <p:txBody>
          <a:bodyPr/>
          <a:lstStyle/>
          <a:p>
            <a:fld id="{C201EEB8-6482-40CC-A2C8-0955E4E6251A}" type="slidenum">
              <a:rPr lang="de-DE" smtClean="0"/>
              <a:pPr/>
              <a:t>4</a:t>
            </a:fld>
            <a:endParaRPr lang="de-DE"/>
          </a:p>
        </p:txBody>
      </p:sp>
    </p:spTree>
    <p:extLst>
      <p:ext uri="{BB962C8B-B14F-4D97-AF65-F5344CB8AC3E}">
        <p14:creationId xmlns:p14="http://schemas.microsoft.com/office/powerpoint/2010/main" val="2466561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1">
            <a:extLst>
              <a:ext uri="{FF2B5EF4-FFF2-40B4-BE49-F238E27FC236}">
                <a16:creationId xmlns:a16="http://schemas.microsoft.com/office/drawing/2014/main" id="{C88D9E6C-8B27-43E0-AC48-47AB60F850EE}"/>
              </a:ext>
            </a:extLst>
          </p:cNvPr>
          <p:cNvSpPr>
            <a:spLocks noGrp="1"/>
          </p:cNvSpPr>
          <p:nvPr>
            <p:ph sz="quarter" idx="15"/>
          </p:nvPr>
        </p:nvSpPr>
        <p:spPr/>
        <p:txBody>
          <a:bodyPr>
            <a:noAutofit/>
          </a:bodyPr>
          <a:lstStyle/>
          <a:p>
            <a:pPr>
              <a:spcBef>
                <a:spcPts val="0"/>
              </a:spcBef>
              <a:spcAft>
                <a:spcPts val="12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Der Krankenhausentlassbrief als </a:t>
            </a:r>
            <a:r>
              <a:rPr lang="de-DE" b="1" dirty="0">
                <a:solidFill>
                  <a:srgbClr val="385C6B"/>
                </a:solidFill>
                <a:latin typeface="Calibri" panose="020F0502020204030204" pitchFamily="34" charset="0"/>
                <a:cs typeface="Calibri" panose="020F0502020204030204" pitchFamily="34" charset="0"/>
              </a:rPr>
              <a:t>digitales </a:t>
            </a:r>
            <a:r>
              <a:rPr lang="de-DE" b="1" dirty="0" err="1">
                <a:solidFill>
                  <a:srgbClr val="385C6B"/>
                </a:solidFill>
                <a:latin typeface="Calibri" panose="020F0502020204030204" pitchFamily="34" charset="0"/>
                <a:cs typeface="Calibri" panose="020F0502020204030204" pitchFamily="34" charset="0"/>
              </a:rPr>
              <a:t>ePA</a:t>
            </a:r>
            <a:r>
              <a:rPr lang="de-DE" b="1" dirty="0">
                <a:solidFill>
                  <a:srgbClr val="385C6B"/>
                </a:solidFill>
                <a:latin typeface="Calibri" panose="020F0502020204030204" pitchFamily="34" charset="0"/>
                <a:cs typeface="Calibri" panose="020F0502020204030204" pitchFamily="34" charset="0"/>
              </a:rPr>
              <a:t>-Dokument</a:t>
            </a:r>
          </a:p>
          <a:p>
            <a:pPr marL="686971" lvl="1" indent="-380990">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stärkt die Patientensouveränität: Einblick, Weitergabe und Archivierung</a:t>
            </a:r>
          </a:p>
          <a:p>
            <a:pPr marL="686971" lvl="1" indent="-380990">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spart Ausdruck und postalischen Versand für das Krankenhaus</a:t>
            </a:r>
          </a:p>
          <a:p>
            <a:pPr>
              <a:spcBef>
                <a:spcPts val="0"/>
              </a:spcBef>
              <a:spcAft>
                <a:spcPts val="12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Die </a:t>
            </a:r>
            <a:r>
              <a:rPr lang="de-DE" b="1" dirty="0">
                <a:solidFill>
                  <a:srgbClr val="385C6B"/>
                </a:solidFill>
                <a:latin typeface="Calibri" panose="020F0502020204030204" pitchFamily="34" charset="0"/>
                <a:cs typeface="Calibri" panose="020F0502020204030204" pitchFamily="34" charset="0"/>
              </a:rPr>
              <a:t>Standardisierung, Strukturierung und semantische Annotation </a:t>
            </a:r>
          </a:p>
          <a:p>
            <a:pPr lvl="1">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unterstützt Mehrwertanwendungen  </a:t>
            </a:r>
          </a:p>
          <a:p>
            <a:pPr marL="1144171" lvl="2" indent="-380990">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z.B. Erläuterungen zu Operationen </a:t>
            </a:r>
            <a:r>
              <a:rPr lang="de-DE" sz="1600" dirty="0" smtClean="0">
                <a:solidFill>
                  <a:srgbClr val="385C6B"/>
                </a:solidFill>
                <a:latin typeface="Calibri" panose="020F0502020204030204" pitchFamily="34" charset="0"/>
                <a:cs typeface="Calibri" panose="020F0502020204030204" pitchFamily="34" charset="0"/>
              </a:rPr>
              <a:t>(OPS), </a:t>
            </a:r>
            <a:r>
              <a:rPr lang="de-DE" sz="1600" dirty="0">
                <a:solidFill>
                  <a:srgbClr val="385C6B"/>
                </a:solidFill>
                <a:latin typeface="Calibri" panose="020F0502020204030204" pitchFamily="34" charset="0"/>
                <a:cs typeface="Calibri" panose="020F0502020204030204" pitchFamily="34" charset="0"/>
              </a:rPr>
              <a:t>Diagnosen </a:t>
            </a:r>
            <a:r>
              <a:rPr lang="de-DE" sz="1600" dirty="0">
                <a:solidFill>
                  <a:srgbClr val="385C6B"/>
                </a:solidFill>
                <a:latin typeface="Calibri" panose="020F0502020204030204" pitchFamily="34" charset="0"/>
                <a:cs typeface="Calibri" panose="020F0502020204030204" pitchFamily="34" charset="0"/>
              </a:rPr>
              <a:t>(ICD-10), </a:t>
            </a:r>
            <a:r>
              <a:rPr lang="de-DE" sz="1600" dirty="0">
                <a:solidFill>
                  <a:srgbClr val="385C6B"/>
                </a:solidFill>
                <a:latin typeface="Calibri" panose="020F0502020204030204" pitchFamily="34" charset="0"/>
                <a:cs typeface="Calibri" panose="020F0502020204030204" pitchFamily="34" charset="0"/>
              </a:rPr>
              <a:t>Medikamenten  (z.B. gesund.de)</a:t>
            </a:r>
          </a:p>
          <a:p>
            <a:pPr lvl="1">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erleichtert die </a:t>
            </a:r>
            <a:r>
              <a:rPr lang="de-DE" sz="1600" b="1" dirty="0">
                <a:solidFill>
                  <a:srgbClr val="385C6B"/>
                </a:solidFill>
                <a:latin typeface="Calibri" panose="020F0502020204030204" pitchFamily="34" charset="0"/>
                <a:cs typeface="Calibri" panose="020F0502020204030204" pitchFamily="34" charset="0"/>
              </a:rPr>
              <a:t>Suche </a:t>
            </a:r>
            <a:r>
              <a:rPr lang="de-DE" sz="1600" dirty="0">
                <a:solidFill>
                  <a:srgbClr val="385C6B"/>
                </a:solidFill>
                <a:latin typeface="Calibri" panose="020F0502020204030204" pitchFamily="34" charset="0"/>
                <a:cs typeface="Calibri" panose="020F0502020204030204" pitchFamily="34" charset="0"/>
              </a:rPr>
              <a:t>nach Informationen für Leistungserbringer </a:t>
            </a:r>
          </a:p>
          <a:p>
            <a:pPr lvl="2">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Krankenhausinformationssysteme (KIS), Praxisverwaltungssysteme (PVS) etc.</a:t>
            </a:r>
          </a:p>
          <a:p>
            <a:pPr lvl="1">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und ermöglicht den </a:t>
            </a:r>
            <a:r>
              <a:rPr lang="de-DE" sz="1600" b="1" dirty="0">
                <a:solidFill>
                  <a:srgbClr val="385C6B"/>
                </a:solidFill>
                <a:latin typeface="Calibri" panose="020F0502020204030204" pitchFamily="34" charset="0"/>
                <a:cs typeface="Calibri" panose="020F0502020204030204" pitchFamily="34" charset="0"/>
              </a:rPr>
              <a:t>interoperablen Austausch </a:t>
            </a:r>
            <a:r>
              <a:rPr lang="de-DE" sz="1600" dirty="0">
                <a:solidFill>
                  <a:srgbClr val="385C6B"/>
                </a:solidFill>
                <a:latin typeface="Calibri" panose="020F0502020204030204" pitchFamily="34" charset="0"/>
                <a:cs typeface="Calibri" panose="020F0502020204030204" pitchFamily="34" charset="0"/>
              </a:rPr>
              <a:t>zwischen Leistungserbringersystemen (KIS, PVS)</a:t>
            </a:r>
          </a:p>
          <a:p>
            <a:pPr>
              <a:spcBef>
                <a:spcPts val="0"/>
              </a:spcBef>
              <a:spcAft>
                <a:spcPts val="12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Die </a:t>
            </a:r>
            <a:r>
              <a:rPr lang="de-DE" b="1" dirty="0">
                <a:solidFill>
                  <a:srgbClr val="385C6B"/>
                </a:solidFill>
                <a:latin typeface="Calibri" panose="020F0502020204030204" pitchFamily="34" charset="0"/>
                <a:cs typeface="Calibri" panose="020F0502020204030204" pitchFamily="34" charset="0"/>
              </a:rPr>
              <a:t>Harmonisierung mit bestehenden Standards </a:t>
            </a:r>
            <a:r>
              <a:rPr lang="de-DE" dirty="0">
                <a:solidFill>
                  <a:srgbClr val="385C6B"/>
                </a:solidFill>
                <a:latin typeface="Calibri" panose="020F0502020204030204" pitchFamily="34" charset="0"/>
                <a:cs typeface="Calibri" panose="020F0502020204030204" pitchFamily="34" charset="0"/>
              </a:rPr>
              <a:t>ermöglicht Datenübernahme</a:t>
            </a:r>
            <a:endParaRPr lang="de-DE" sz="1600" dirty="0">
              <a:solidFill>
                <a:srgbClr val="385C6B"/>
              </a:solidFill>
              <a:latin typeface="Calibri" panose="020F0502020204030204" pitchFamily="34" charset="0"/>
              <a:cs typeface="Calibri" panose="020F0502020204030204" pitchFamily="34" charset="0"/>
            </a:endParaRPr>
          </a:p>
          <a:p>
            <a:pPr lvl="1">
              <a:spcBef>
                <a:spcPts val="0"/>
              </a:spcBef>
              <a:spcAft>
                <a:spcPts val="1200"/>
              </a:spcAft>
            </a:pPr>
            <a:r>
              <a:rPr lang="de-DE" sz="1600" dirty="0">
                <a:solidFill>
                  <a:srgbClr val="385C6B"/>
                </a:solidFill>
                <a:latin typeface="Calibri" panose="020F0502020204030204" pitchFamily="34" charset="0"/>
                <a:cs typeface="Calibri" panose="020F0502020204030204" pitchFamily="34" charset="0"/>
              </a:rPr>
              <a:t>Patientenkurzakte/MIO PKA, elektronischer Medikationsplan/</a:t>
            </a:r>
            <a:r>
              <a:rPr lang="de-DE" sz="1600" dirty="0" err="1">
                <a:solidFill>
                  <a:srgbClr val="385C6B"/>
                </a:solidFill>
                <a:latin typeface="Calibri" panose="020F0502020204030204" pitchFamily="34" charset="0"/>
                <a:cs typeface="Calibri" panose="020F0502020204030204" pitchFamily="34" charset="0"/>
              </a:rPr>
              <a:t>eMP</a:t>
            </a:r>
            <a:r>
              <a:rPr lang="de-DE" sz="1600" dirty="0">
                <a:solidFill>
                  <a:srgbClr val="385C6B"/>
                </a:solidFill>
                <a:latin typeface="Calibri" panose="020F0502020204030204" pitchFamily="34" charset="0"/>
                <a:cs typeface="Calibri" panose="020F0502020204030204" pitchFamily="34" charset="0"/>
              </a:rPr>
              <a:t>, Pflegeüberleitungsbogen/MIO ÜLB </a:t>
            </a:r>
          </a:p>
        </p:txBody>
      </p:sp>
      <p:sp>
        <p:nvSpPr>
          <p:cNvPr id="8" name="Titel 7">
            <a:extLst>
              <a:ext uri="{FF2B5EF4-FFF2-40B4-BE49-F238E27FC236}">
                <a16:creationId xmlns:a16="http://schemas.microsoft.com/office/drawing/2014/main" id="{63847711-040A-4219-AA30-93468381487E}"/>
              </a:ext>
            </a:extLst>
          </p:cNvPr>
          <p:cNvSpPr>
            <a:spLocks noGrp="1"/>
          </p:cNvSpPr>
          <p:nvPr>
            <p:ph type="title"/>
          </p:nvPr>
        </p:nvSpPr>
        <p:spPr/>
        <p:txBody>
          <a:bodyPr>
            <a:noAutofit/>
          </a:bodyPr>
          <a:lstStyle/>
          <a:p>
            <a:pPr>
              <a:spcAft>
                <a:spcPts val="800"/>
              </a:spcAft>
            </a:pPr>
            <a:r>
              <a:rPr lang="de-DE" sz="3200" dirty="0" smtClean="0">
                <a:solidFill>
                  <a:srgbClr val="385C6B"/>
                </a:solidFill>
                <a:latin typeface="Calibri" panose="020F0502020204030204" pitchFamily="34" charset="0"/>
                <a:cs typeface="Calibri" panose="020F0502020204030204" pitchFamily="34" charset="0"/>
              </a:rPr>
              <a:t>NUTZEN EINES MIO KRANKENHAUS-ENTLASSBRIEF</a:t>
            </a:r>
            <a:endParaRPr lang="de-DE" sz="3200" dirty="0">
              <a:solidFill>
                <a:srgbClr val="385C6B"/>
              </a:solidFill>
              <a:latin typeface="Calibri" panose="020F0502020204030204" pitchFamily="34" charset="0"/>
              <a:cs typeface="Calibri" panose="020F0502020204030204" pitchFamily="34" charset="0"/>
            </a:endParaRPr>
          </a:p>
        </p:txBody>
      </p:sp>
      <p:pic>
        <p:nvPicPr>
          <p:cNvPr id="4" name="Picture 2">
            <a:extLst>
              <a:ext uri="{FF2B5EF4-FFF2-40B4-BE49-F238E27FC236}">
                <a16:creationId xmlns:a16="http://schemas.microsoft.com/office/drawing/2014/main" id="{09724270-56E3-484F-AFC4-D41F03B1F22F}"/>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10348603"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3"/>
          </p:nvPr>
        </p:nvSpPr>
        <p:spPr/>
        <p:txBody>
          <a:bodyPr/>
          <a:lstStyle/>
          <a:p>
            <a:fld id="{C201EEB8-6482-40CC-A2C8-0955E4E6251A}" type="slidenum">
              <a:rPr lang="de-DE" smtClean="0"/>
              <a:pPr/>
              <a:t>5</a:t>
            </a:fld>
            <a:endParaRPr lang="de-DE"/>
          </a:p>
        </p:txBody>
      </p:sp>
    </p:spTree>
    <p:extLst>
      <p:ext uri="{BB962C8B-B14F-4D97-AF65-F5344CB8AC3E}">
        <p14:creationId xmlns:p14="http://schemas.microsoft.com/office/powerpoint/2010/main" val="9075453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1">
            <a:extLst>
              <a:ext uri="{FF2B5EF4-FFF2-40B4-BE49-F238E27FC236}">
                <a16:creationId xmlns:a16="http://schemas.microsoft.com/office/drawing/2014/main" id="{C88D9E6C-8B27-43E0-AC48-47AB60F850EE}"/>
              </a:ext>
            </a:extLst>
          </p:cNvPr>
          <p:cNvSpPr>
            <a:spLocks noGrp="1"/>
          </p:cNvSpPr>
          <p:nvPr>
            <p:ph sz="quarter" idx="15"/>
          </p:nvPr>
        </p:nvSpPr>
        <p:spPr>
          <a:xfrm>
            <a:off x="609562" y="1661652"/>
            <a:ext cx="9327783" cy="4100804"/>
          </a:xfrm>
        </p:spPr>
        <p:txBody>
          <a:bodyPr>
            <a:normAutofit/>
          </a:bodyPr>
          <a:lstStyle/>
          <a:p>
            <a:pPr>
              <a:spcBef>
                <a:spcPts val="0"/>
              </a:spcBef>
              <a:spcAft>
                <a:spcPts val="1200"/>
              </a:spcAft>
              <a:buFont typeface="Calibri" panose="020F0502020204030204" pitchFamily="34" charset="0"/>
              <a:buChar char="●"/>
            </a:pPr>
            <a:r>
              <a:rPr lang="de-DE" sz="1700" dirty="0">
                <a:solidFill>
                  <a:srgbClr val="385C6B"/>
                </a:solidFill>
                <a:latin typeface="Calibri" panose="020F0502020204030204" pitchFamily="34" charset="0"/>
                <a:cs typeface="Calibri" panose="020F0502020204030204" pitchFamily="34" charset="0"/>
              </a:rPr>
              <a:t>Ausgangspunkt: Stationäres Entlassmanagement gemäß </a:t>
            </a:r>
            <a:r>
              <a:rPr lang="de-DE" sz="1700" b="1" dirty="0">
                <a:solidFill>
                  <a:srgbClr val="385C6B"/>
                </a:solidFill>
                <a:latin typeface="Calibri" panose="020F0502020204030204" pitchFamily="34" charset="0"/>
                <a:cs typeface="Calibri" panose="020F0502020204030204" pitchFamily="34" charset="0"/>
              </a:rPr>
              <a:t>§ 39 Absatz 1a SGB V / Rahmenvertrag </a:t>
            </a:r>
          </a:p>
          <a:p>
            <a:pPr lvl="1">
              <a:spcBef>
                <a:spcPts val="0"/>
              </a:spcBef>
              <a:spcAft>
                <a:spcPts val="1200"/>
              </a:spcAft>
            </a:pPr>
            <a:r>
              <a:rPr lang="de-DE" sz="1500" dirty="0">
                <a:solidFill>
                  <a:srgbClr val="385C6B"/>
                </a:solidFill>
                <a:latin typeface="Calibri" panose="020F0502020204030204" pitchFamily="34" charset="0"/>
                <a:cs typeface="Calibri" panose="020F0502020204030204" pitchFamily="34" charset="0"/>
              </a:rPr>
              <a:t>Unterstützung von Patientinnen und Patienten beim Übergang in die Anschlussversorgung</a:t>
            </a:r>
          </a:p>
          <a:p>
            <a:pPr lvl="1">
              <a:spcBef>
                <a:spcPts val="0"/>
              </a:spcBef>
              <a:spcAft>
                <a:spcPts val="1200"/>
              </a:spcAft>
            </a:pPr>
            <a:r>
              <a:rPr lang="de-DE" sz="1500" dirty="0">
                <a:solidFill>
                  <a:srgbClr val="385C6B"/>
                </a:solidFill>
                <a:latin typeface="Calibri" panose="020F0502020204030204" pitchFamily="34" charset="0"/>
                <a:cs typeface="Calibri" panose="020F0502020204030204" pitchFamily="34" charset="0"/>
              </a:rPr>
              <a:t>Ermittlung des Versorgungsbedarfs (Assessments) und Erstellung eines </a:t>
            </a:r>
            <a:r>
              <a:rPr lang="de-DE" sz="1500" dirty="0" err="1">
                <a:solidFill>
                  <a:srgbClr val="385C6B"/>
                </a:solidFill>
                <a:latin typeface="Calibri" panose="020F0502020204030204" pitchFamily="34" charset="0"/>
                <a:cs typeface="Calibri" panose="020F0502020204030204" pitchFamily="34" charset="0"/>
              </a:rPr>
              <a:t>Entlassplans</a:t>
            </a:r>
            <a:endParaRPr lang="de-DE" sz="1500" dirty="0">
              <a:solidFill>
                <a:srgbClr val="385C6B"/>
              </a:solidFill>
              <a:latin typeface="Calibri" panose="020F0502020204030204" pitchFamily="34" charset="0"/>
              <a:cs typeface="Calibri" panose="020F0502020204030204" pitchFamily="34" charset="0"/>
            </a:endParaRPr>
          </a:p>
          <a:p>
            <a:pPr lvl="1">
              <a:spcBef>
                <a:spcPts val="0"/>
              </a:spcBef>
              <a:spcAft>
                <a:spcPts val="1200"/>
              </a:spcAft>
            </a:pPr>
            <a:r>
              <a:rPr lang="de-DE" sz="1500" dirty="0">
                <a:solidFill>
                  <a:srgbClr val="385C6B"/>
                </a:solidFill>
                <a:latin typeface="Calibri" panose="020F0502020204030204" pitchFamily="34" charset="0"/>
                <a:cs typeface="Calibri" panose="020F0502020204030204" pitchFamily="34" charset="0"/>
              </a:rPr>
              <a:t>Verordnung u.a. von Arznei-, Verband-, Heil- und Hilfsmittel, häusliche Krankenpflege und Soziotherapie sowie Bescheinigung von Arbeitsunfähigkeit (AU)</a:t>
            </a:r>
          </a:p>
          <a:p>
            <a:pPr lvl="1">
              <a:spcBef>
                <a:spcPts val="0"/>
              </a:spcBef>
              <a:spcAft>
                <a:spcPts val="1200"/>
              </a:spcAft>
            </a:pPr>
            <a:r>
              <a:rPr lang="de-DE" sz="1500" dirty="0">
                <a:solidFill>
                  <a:srgbClr val="385C6B"/>
                </a:solidFill>
                <a:latin typeface="Calibri" panose="020F0502020204030204" pitchFamily="34" charset="0"/>
                <a:cs typeface="Calibri" panose="020F0502020204030204" pitchFamily="34" charset="0"/>
              </a:rPr>
              <a:t>Das Krankenhaus organisiert ggf. zusammen mit Kranken- und Pflegekasse die erforderliche</a:t>
            </a:r>
            <a:r>
              <a:rPr lang="de-DE" sz="1500" strike="sngStrike" dirty="0">
                <a:solidFill>
                  <a:srgbClr val="385C6B"/>
                </a:solidFill>
                <a:latin typeface="Calibri" panose="020F0502020204030204" pitchFamily="34" charset="0"/>
                <a:cs typeface="Calibri" panose="020F0502020204030204" pitchFamily="34" charset="0"/>
              </a:rPr>
              <a:t> </a:t>
            </a:r>
            <a:r>
              <a:rPr lang="de-DE" sz="1500" dirty="0">
                <a:solidFill>
                  <a:srgbClr val="385C6B"/>
                </a:solidFill>
                <a:latin typeface="Calibri" panose="020F0502020204030204" pitchFamily="34" charset="0"/>
                <a:cs typeface="Calibri" panose="020F0502020204030204" pitchFamily="34" charset="0"/>
              </a:rPr>
              <a:t> Weiterversorgung (z.B. Reha, ambulante und stationäre Pflege, vertragsärztliche Versorgung)</a:t>
            </a:r>
          </a:p>
          <a:p>
            <a:pPr lvl="1">
              <a:spcBef>
                <a:spcPts val="0"/>
              </a:spcBef>
              <a:spcAft>
                <a:spcPts val="1200"/>
              </a:spcAft>
              <a:buFont typeface="Wingdings" panose="05000000000000000000" pitchFamily="2" charset="2"/>
              <a:buChar char="ð"/>
            </a:pPr>
            <a:r>
              <a:rPr lang="de-DE" sz="1500" dirty="0">
                <a:solidFill>
                  <a:srgbClr val="385C6B"/>
                </a:solidFill>
                <a:latin typeface="Calibri" panose="020F0502020204030204" pitchFamily="34" charset="0"/>
                <a:cs typeface="Calibri" panose="020F0502020204030204" pitchFamily="34" charset="0"/>
              </a:rPr>
              <a:t>Der Krankenhausentlassbrief ist zentraler Informationsbaustein für die Weiterbehandlung</a:t>
            </a:r>
          </a:p>
          <a:p>
            <a:pPr>
              <a:spcBef>
                <a:spcPts val="0"/>
              </a:spcBef>
              <a:spcAft>
                <a:spcPts val="1200"/>
              </a:spcAft>
              <a:buFont typeface="Calibri" panose="020F0502020204030204" pitchFamily="34" charset="0"/>
              <a:buChar char="●"/>
            </a:pPr>
            <a:r>
              <a:rPr lang="de-DE" sz="1700" dirty="0">
                <a:solidFill>
                  <a:srgbClr val="385C6B"/>
                </a:solidFill>
                <a:latin typeface="Calibri" panose="020F0502020204030204" pitchFamily="34" charset="0"/>
                <a:cs typeface="Calibri" panose="020F0502020204030204" pitchFamily="34" charset="0"/>
              </a:rPr>
              <a:t>Der Rahmenvertrag Entlassmanagement gibt </a:t>
            </a:r>
            <a:r>
              <a:rPr lang="de-DE" sz="1700" b="1" dirty="0">
                <a:solidFill>
                  <a:srgbClr val="385C6B"/>
                </a:solidFill>
                <a:latin typeface="Calibri" panose="020F0502020204030204" pitchFamily="34" charset="0"/>
                <a:cs typeface="Calibri" panose="020F0502020204030204" pitchFamily="34" charset="0"/>
              </a:rPr>
              <a:t>Mindestinhalte</a:t>
            </a:r>
            <a:r>
              <a:rPr lang="de-DE" sz="1700" dirty="0">
                <a:solidFill>
                  <a:srgbClr val="385C6B"/>
                </a:solidFill>
                <a:latin typeface="Calibri" panose="020F0502020204030204" pitchFamily="34" charset="0"/>
                <a:cs typeface="Calibri" panose="020F0502020204030204" pitchFamily="34" charset="0"/>
              </a:rPr>
              <a:t> für den Krankenhausentlassbrief vor </a:t>
            </a:r>
          </a:p>
          <a:p>
            <a:pPr lvl="1">
              <a:lnSpc>
                <a:spcPct val="100000"/>
              </a:lnSpc>
              <a:spcBef>
                <a:spcPts val="0"/>
              </a:spcBef>
              <a:spcAft>
                <a:spcPts val="1200"/>
              </a:spcAft>
            </a:pPr>
            <a:r>
              <a:rPr lang="de-DE" sz="1500" dirty="0">
                <a:solidFill>
                  <a:srgbClr val="385C6B"/>
                </a:solidFill>
                <a:latin typeface="Calibri" panose="020F0502020204030204" pitchFamily="34" charset="0"/>
                <a:cs typeface="Calibri" panose="020F0502020204030204" pitchFamily="34" charset="0"/>
              </a:rPr>
              <a:t>Im Sinne von Überschriften / Themen, d.h. Detailmodellierung muss ausgearbeitet werden</a:t>
            </a:r>
          </a:p>
          <a:p>
            <a:pPr lvl="1">
              <a:lnSpc>
                <a:spcPct val="100000"/>
              </a:lnSpc>
              <a:spcBef>
                <a:spcPts val="0"/>
              </a:spcBef>
              <a:spcAft>
                <a:spcPts val="1200"/>
              </a:spcAft>
            </a:pPr>
            <a:r>
              <a:rPr lang="de-DE" sz="1500" dirty="0">
                <a:solidFill>
                  <a:srgbClr val="385C6B"/>
                </a:solidFill>
                <a:latin typeface="Calibri" panose="020F0502020204030204" pitchFamily="34" charset="0"/>
                <a:cs typeface="Calibri" panose="020F0502020204030204" pitchFamily="34" charset="0"/>
              </a:rPr>
              <a:t>Im Sinne von Inhalten, die im KHE enthalten sein sollen</a:t>
            </a:r>
          </a:p>
          <a:p>
            <a:pPr lvl="1"/>
            <a:endParaRPr lang="de-DE" sz="2200" dirty="0">
              <a:solidFill>
                <a:srgbClr val="385C6B"/>
              </a:solidFill>
              <a:latin typeface="Calibri" panose="020F0502020204030204" pitchFamily="34" charset="0"/>
              <a:cs typeface="Calibri" panose="020F0502020204030204" pitchFamily="34" charset="0"/>
            </a:endParaRPr>
          </a:p>
        </p:txBody>
      </p:sp>
      <p:sp>
        <p:nvSpPr>
          <p:cNvPr id="8" name="Titel 7">
            <a:extLst>
              <a:ext uri="{FF2B5EF4-FFF2-40B4-BE49-F238E27FC236}">
                <a16:creationId xmlns:a16="http://schemas.microsoft.com/office/drawing/2014/main" id="{63847711-040A-4219-AA30-93468381487E}"/>
              </a:ext>
            </a:extLst>
          </p:cNvPr>
          <p:cNvSpPr>
            <a:spLocks noGrp="1"/>
          </p:cNvSpPr>
          <p:nvPr>
            <p:ph type="title"/>
          </p:nvPr>
        </p:nvSpPr>
        <p:spPr/>
        <p:txBody>
          <a:bodyPr/>
          <a:lstStyle/>
          <a:p>
            <a:r>
              <a:rPr lang="de-DE" dirty="0">
                <a:solidFill>
                  <a:srgbClr val="385C6B"/>
                </a:solidFill>
                <a:latin typeface="Calibri" panose="020F0502020204030204" pitchFamily="34" charset="0"/>
                <a:cs typeface="Calibri" panose="020F0502020204030204" pitchFamily="34" charset="0"/>
              </a:rPr>
              <a:t>Stationäres Entlassmanagement </a:t>
            </a:r>
            <a:br>
              <a:rPr lang="de-DE" dirty="0">
                <a:solidFill>
                  <a:srgbClr val="385C6B"/>
                </a:solidFill>
                <a:latin typeface="Calibri" panose="020F0502020204030204" pitchFamily="34" charset="0"/>
                <a:cs typeface="Calibri" panose="020F0502020204030204" pitchFamily="34" charset="0"/>
              </a:rPr>
            </a:br>
            <a:r>
              <a:rPr lang="de-DE" dirty="0">
                <a:solidFill>
                  <a:srgbClr val="385C6B"/>
                </a:solidFill>
                <a:latin typeface="Calibri" panose="020F0502020204030204" pitchFamily="34" charset="0"/>
                <a:cs typeface="Calibri" panose="020F0502020204030204" pitchFamily="34" charset="0"/>
              </a:rPr>
              <a:t>gemäß § 39 Absatz 1a SGB V / Rahmenvertrag </a:t>
            </a:r>
          </a:p>
        </p:txBody>
      </p:sp>
      <p:pic>
        <p:nvPicPr>
          <p:cNvPr id="4" name="Picture 2">
            <a:extLst>
              <a:ext uri="{FF2B5EF4-FFF2-40B4-BE49-F238E27FC236}">
                <a16:creationId xmlns:a16="http://schemas.microsoft.com/office/drawing/2014/main" id="{DDABA11B-3DE4-4F6B-91E8-CC98FD0831F2}"/>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10348603"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3"/>
          </p:nvPr>
        </p:nvSpPr>
        <p:spPr/>
        <p:txBody>
          <a:bodyPr/>
          <a:lstStyle/>
          <a:p>
            <a:fld id="{C201EEB8-6482-40CC-A2C8-0955E4E6251A}" type="slidenum">
              <a:rPr lang="de-DE" smtClean="0"/>
              <a:pPr/>
              <a:t>6</a:t>
            </a:fld>
            <a:endParaRPr lang="de-DE"/>
          </a:p>
        </p:txBody>
      </p:sp>
    </p:spTree>
    <p:extLst>
      <p:ext uri="{BB962C8B-B14F-4D97-AF65-F5344CB8AC3E}">
        <p14:creationId xmlns:p14="http://schemas.microsoft.com/office/powerpoint/2010/main" val="2035689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8D531A41-7330-4E79-A622-D5F4EF22D7D1}"/>
              </a:ext>
            </a:extLst>
          </p:cNvPr>
          <p:cNvSpPr>
            <a:spLocks noGrp="1"/>
          </p:cNvSpPr>
          <p:nvPr>
            <p:ph type="sldNum" sz="quarter" idx="13"/>
          </p:nvPr>
        </p:nvSpPr>
        <p:spPr/>
        <p:txBody>
          <a:bodyPr/>
          <a:lstStyle/>
          <a:p>
            <a:fld id="{C201EEB8-6482-40CC-A2C8-0955E4E6251A}" type="slidenum">
              <a:rPr lang="de-DE" smtClean="0"/>
              <a:pPr/>
              <a:t>7</a:t>
            </a:fld>
            <a:endParaRPr lang="de-DE"/>
          </a:p>
        </p:txBody>
      </p:sp>
      <p:sp>
        <p:nvSpPr>
          <p:cNvPr id="3" name="Inhaltsplatzhalter 2">
            <a:extLst>
              <a:ext uri="{FF2B5EF4-FFF2-40B4-BE49-F238E27FC236}">
                <a16:creationId xmlns:a16="http://schemas.microsoft.com/office/drawing/2014/main" id="{981FE854-7737-4E7C-995E-15838CB97083}"/>
              </a:ext>
            </a:extLst>
          </p:cNvPr>
          <p:cNvSpPr>
            <a:spLocks noGrp="1"/>
          </p:cNvSpPr>
          <p:nvPr>
            <p:ph sz="quarter" idx="15"/>
          </p:nvPr>
        </p:nvSpPr>
        <p:spPr/>
        <p:txBody>
          <a:bodyPr>
            <a:normAutofit/>
          </a:bodyPr>
          <a:lstStyle/>
          <a:p>
            <a:pPr marL="0" indent="0">
              <a:spcBef>
                <a:spcPts val="0"/>
              </a:spcBef>
              <a:spcAft>
                <a:spcPts val="300"/>
              </a:spcAft>
              <a:buNone/>
            </a:pPr>
            <a:r>
              <a:rPr lang="de-DE" sz="1400" dirty="0">
                <a:solidFill>
                  <a:srgbClr val="385C6B"/>
                </a:solidFill>
                <a:latin typeface="Calibri" panose="020F0502020204030204" pitchFamily="34" charset="0"/>
                <a:cs typeface="Calibri" panose="020F0502020204030204" pitchFamily="34" charset="0"/>
              </a:rPr>
              <a:t>§ 9 Abs. 3 Der Entlassbrief enthält alle für die Weiterbehandlung und Anschlussversorgung des  Patienten erforderlichen Informationen. Diese sind mindestens: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Patientenstammdaten, Aufnahme- und Entlassdatum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Name des behandelnden Krankenhausarztes und Telefonnummer für Rückfragen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Kennzeichnung „vorläufiger“ oder „endgültiger“ Entlassbrief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Grund der Einweisung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Diagnosen (Haupt- und Nebendiagnosen) einschließlich Infektionen oder Besiedelungen  durch multiresistente Erreger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Entlassungsbefund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Epikrise (Anamnese, Diagnostik, Therapien inkl. Prozeduren)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Weiteres Prozedere/Empfehlungen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Arzneimittel (unter ihrer Wirkstoffbezeichnung/-stärke und Beachtung von § 115c SGB V;   Darreichungsform inkl. Erläuterung bei besonderen Darreichungsformen; Dosierung bei  Aufnahme/Entlassung mit Therapiedauer, Erläuterung bei Veränderungen, bekannte  Arzneimittelunverträglichkeiten) und der Medikationsplan; § 8 Abs. 3a Arzneimittel-Richtlinie ist zu beachten; Information über mitgegebene Arzneimittel)</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Alle veranlassten Leistungen (inklusive nach § 39 Abs. 1a S. 7, § 33a, § 37b und § 92 Abs.  1 S. 2 Nr. 6, und 12 und 14 SGB V) und Information über Bescheinigung der  Arbeitsunfähigkeit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Nachfolgende Versorgungseinrichtung  </a:t>
            </a:r>
          </a:p>
          <a:p>
            <a:pPr>
              <a:spcBef>
                <a:spcPts val="0"/>
              </a:spcBef>
              <a:spcAft>
                <a:spcPts val="300"/>
              </a:spcAft>
              <a:buFont typeface="Arial" panose="020B0604020202020204" pitchFamily="34" charset="0"/>
              <a:buChar char="•"/>
            </a:pPr>
            <a:r>
              <a:rPr lang="de-DE" sz="1400" dirty="0">
                <a:solidFill>
                  <a:srgbClr val="385C6B"/>
                </a:solidFill>
                <a:latin typeface="Calibri" panose="020F0502020204030204" pitchFamily="34" charset="0"/>
                <a:cs typeface="Calibri" panose="020F0502020204030204" pitchFamily="34" charset="0"/>
              </a:rPr>
              <a:t>Mitgegebene Befunde </a:t>
            </a:r>
          </a:p>
        </p:txBody>
      </p:sp>
      <p:sp>
        <p:nvSpPr>
          <p:cNvPr id="4" name="Titel 3">
            <a:extLst>
              <a:ext uri="{FF2B5EF4-FFF2-40B4-BE49-F238E27FC236}">
                <a16:creationId xmlns:a16="http://schemas.microsoft.com/office/drawing/2014/main" id="{9F0CD9EE-F3D1-4A60-BD7C-F15B7873D591}"/>
              </a:ext>
            </a:extLst>
          </p:cNvPr>
          <p:cNvSpPr>
            <a:spLocks noGrp="1"/>
          </p:cNvSpPr>
          <p:nvPr>
            <p:ph type="title"/>
          </p:nvPr>
        </p:nvSpPr>
        <p:spPr/>
        <p:txBody>
          <a:bodyPr/>
          <a:lstStyle/>
          <a:p>
            <a:r>
              <a:rPr lang="de-DE" dirty="0" smtClean="0">
                <a:solidFill>
                  <a:srgbClr val="385C6B"/>
                </a:solidFill>
              </a:rPr>
              <a:t>RAHMENVERTRAG ENTLASSMANAGEMENT</a:t>
            </a:r>
            <a:endParaRPr lang="de-DE" dirty="0">
              <a:solidFill>
                <a:srgbClr val="385C6B"/>
              </a:solidFill>
            </a:endParaRPr>
          </a:p>
        </p:txBody>
      </p:sp>
      <p:pic>
        <p:nvPicPr>
          <p:cNvPr id="5" name="Picture 2">
            <a:extLst>
              <a:ext uri="{FF2B5EF4-FFF2-40B4-BE49-F238E27FC236}">
                <a16:creationId xmlns:a16="http://schemas.microsoft.com/office/drawing/2014/main" id="{939F335C-F600-41D8-B8A0-29A0138F9F7F}"/>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10348603"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7349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1">
            <a:extLst>
              <a:ext uri="{FF2B5EF4-FFF2-40B4-BE49-F238E27FC236}">
                <a16:creationId xmlns:a16="http://schemas.microsoft.com/office/drawing/2014/main" id="{C88D9E6C-8B27-43E0-AC48-47AB60F850EE}"/>
              </a:ext>
            </a:extLst>
          </p:cNvPr>
          <p:cNvSpPr>
            <a:spLocks noGrp="1"/>
          </p:cNvSpPr>
          <p:nvPr>
            <p:ph sz="quarter" idx="15"/>
          </p:nvPr>
        </p:nvSpPr>
        <p:spPr/>
        <p:txBody>
          <a:bodyPr>
            <a:normAutofit/>
          </a:bodyPr>
          <a:lstStyle/>
          <a:p>
            <a:pPr>
              <a:lnSpc>
                <a:spcPct val="100000"/>
              </a:lnSpc>
              <a:spcBef>
                <a:spcPts val="0"/>
              </a:spcBef>
              <a:spcAft>
                <a:spcPts val="600"/>
              </a:spcAft>
              <a:buFont typeface="Wingdings" panose="05000000000000000000" pitchFamily="2" charset="2"/>
              <a:buChar char="§"/>
            </a:pPr>
            <a:r>
              <a:rPr lang="de-DE" b="1" dirty="0">
                <a:solidFill>
                  <a:srgbClr val="385C6B"/>
                </a:solidFill>
                <a:latin typeface="Calibri" panose="020F0502020204030204" pitchFamily="34" charset="0"/>
                <a:cs typeface="Calibri" panose="020F0502020204030204" pitchFamily="34" charset="0"/>
              </a:rPr>
              <a:t>Kooperation zwischen DKG und mio42 GmbH / KBV  </a:t>
            </a:r>
          </a:p>
          <a:p>
            <a:pPr>
              <a:lnSpc>
                <a:spcPct val="100000"/>
              </a:lnSpc>
              <a:spcBef>
                <a:spcPts val="0"/>
              </a:spcBef>
              <a:spcAft>
                <a:spcPts val="600"/>
              </a:spcAft>
              <a:buFont typeface="Wingdings" panose="05000000000000000000" pitchFamily="2" charset="2"/>
              <a:buChar char="§"/>
            </a:pPr>
            <a:r>
              <a:rPr lang="de-DE" dirty="0">
                <a:solidFill>
                  <a:srgbClr val="385C6B"/>
                </a:solidFill>
                <a:latin typeface="Calibri" panose="020F0502020204030204" pitchFamily="34" charset="0"/>
                <a:cs typeface="Calibri" panose="020F0502020204030204" pitchFamily="34" charset="0"/>
              </a:rPr>
              <a:t>Berücksichtigung</a:t>
            </a:r>
          </a:p>
          <a:p>
            <a:pPr lvl="1">
              <a:lnSpc>
                <a:spcPct val="100000"/>
              </a:lnSpc>
              <a:spcBef>
                <a:spcPts val="0"/>
              </a:spcBef>
              <a:spcAft>
                <a:spcPts val="600"/>
              </a:spcAft>
              <a:buFont typeface="Wingdings" panose="05000000000000000000" pitchFamily="2" charset="2"/>
              <a:buChar char="§"/>
            </a:pPr>
            <a:r>
              <a:rPr lang="de-DE" sz="1600" dirty="0">
                <a:solidFill>
                  <a:srgbClr val="385C6B"/>
                </a:solidFill>
                <a:latin typeface="Calibri" panose="020F0502020204030204" pitchFamily="34" charset="0"/>
                <a:cs typeface="Calibri" panose="020F0502020204030204" pitchFamily="34" charset="0"/>
              </a:rPr>
              <a:t>der </a:t>
            </a:r>
            <a:r>
              <a:rPr lang="de-DE" sz="1600" b="1" dirty="0">
                <a:solidFill>
                  <a:srgbClr val="385C6B"/>
                </a:solidFill>
                <a:latin typeface="Calibri" panose="020F0502020204030204" pitchFamily="34" charset="0"/>
                <a:cs typeface="Calibri" panose="020F0502020204030204" pitchFamily="34" charset="0"/>
              </a:rPr>
              <a:t>Vorgaben des Rahmenvertrags Entlassmanagement, </a:t>
            </a:r>
            <a:r>
              <a:rPr lang="de-DE" sz="1600" dirty="0">
                <a:solidFill>
                  <a:srgbClr val="385C6B"/>
                </a:solidFill>
                <a:latin typeface="Calibri" panose="020F0502020204030204" pitchFamily="34" charset="0"/>
                <a:cs typeface="Calibri" panose="020F0502020204030204" pitchFamily="34" charset="0"/>
              </a:rPr>
              <a:t>insb. § 9,</a:t>
            </a:r>
          </a:p>
          <a:p>
            <a:pPr lvl="1">
              <a:lnSpc>
                <a:spcPct val="100000"/>
              </a:lnSpc>
              <a:spcBef>
                <a:spcPts val="0"/>
              </a:spcBef>
              <a:spcAft>
                <a:spcPts val="600"/>
              </a:spcAft>
              <a:buFont typeface="Wingdings" panose="05000000000000000000" pitchFamily="2" charset="2"/>
              <a:buChar char="§"/>
            </a:pPr>
            <a:r>
              <a:rPr lang="de-DE" sz="1600" dirty="0">
                <a:solidFill>
                  <a:srgbClr val="385C6B"/>
                </a:solidFill>
                <a:latin typeface="Calibri" panose="020F0502020204030204" pitchFamily="34" charset="0"/>
                <a:cs typeface="Calibri" panose="020F0502020204030204" pitchFamily="34" charset="0"/>
              </a:rPr>
              <a:t>von </a:t>
            </a:r>
            <a:r>
              <a:rPr lang="de-DE" sz="1600" b="1" dirty="0">
                <a:solidFill>
                  <a:srgbClr val="385C6B"/>
                </a:solidFill>
                <a:latin typeface="Calibri" panose="020F0502020204030204" pitchFamily="34" charset="0"/>
                <a:cs typeface="Calibri" panose="020F0502020204030204" pitchFamily="34" charset="0"/>
              </a:rPr>
              <a:t>bestehenden inhaltlichen Strukturen </a:t>
            </a:r>
            <a:r>
              <a:rPr lang="de-DE" sz="1600" dirty="0">
                <a:solidFill>
                  <a:srgbClr val="385C6B"/>
                </a:solidFill>
                <a:latin typeface="Calibri" panose="020F0502020204030204" pitchFamily="34" charset="0"/>
                <a:cs typeface="Calibri" panose="020F0502020204030204" pitchFamily="34" charset="0"/>
              </a:rPr>
              <a:t>von Krankenhaus-</a:t>
            </a:r>
            <a:r>
              <a:rPr lang="de-DE" sz="1600" dirty="0" err="1">
                <a:solidFill>
                  <a:srgbClr val="385C6B"/>
                </a:solidFill>
                <a:latin typeface="Calibri" panose="020F0502020204030204" pitchFamily="34" charset="0"/>
                <a:cs typeface="Calibri" panose="020F0502020204030204" pitchFamily="34" charset="0"/>
              </a:rPr>
              <a:t>Entlassbriefen</a:t>
            </a:r>
            <a:r>
              <a:rPr lang="de-DE" sz="1600" dirty="0">
                <a:solidFill>
                  <a:srgbClr val="385C6B"/>
                </a:solidFill>
                <a:latin typeface="Calibri" panose="020F0502020204030204" pitchFamily="34" charset="0"/>
                <a:cs typeface="Calibri" panose="020F0502020204030204" pitchFamily="34" charset="0"/>
              </a:rPr>
              <a:t> </a:t>
            </a:r>
          </a:p>
          <a:p>
            <a:pPr lvl="1">
              <a:lnSpc>
                <a:spcPct val="100000"/>
              </a:lnSpc>
              <a:spcBef>
                <a:spcPts val="0"/>
              </a:spcBef>
              <a:spcAft>
                <a:spcPts val="600"/>
              </a:spcAft>
              <a:buFont typeface="Wingdings" panose="05000000000000000000" pitchFamily="2" charset="2"/>
              <a:buChar char="§"/>
            </a:pPr>
            <a:r>
              <a:rPr lang="de-DE" sz="1600" dirty="0">
                <a:solidFill>
                  <a:srgbClr val="385C6B"/>
                </a:solidFill>
                <a:latin typeface="Calibri" panose="020F0502020204030204" pitchFamily="34" charset="0"/>
                <a:cs typeface="Calibri" panose="020F0502020204030204" pitchFamily="34" charset="0"/>
              </a:rPr>
              <a:t>und von </a:t>
            </a:r>
            <a:r>
              <a:rPr lang="de-DE" sz="1600" b="1" dirty="0">
                <a:solidFill>
                  <a:srgbClr val="385C6B"/>
                </a:solidFill>
                <a:latin typeface="Calibri" panose="020F0502020204030204" pitchFamily="34" charset="0"/>
                <a:cs typeface="Calibri" panose="020F0502020204030204" pitchFamily="34" charset="0"/>
              </a:rPr>
              <a:t>Anforderungen aus der Praxis</a:t>
            </a:r>
            <a:r>
              <a:rPr lang="de-DE" sz="1600" dirty="0">
                <a:solidFill>
                  <a:srgbClr val="385C6B"/>
                </a:solidFill>
                <a:latin typeface="Calibri" panose="020F0502020204030204" pitchFamily="34" charset="0"/>
                <a:cs typeface="Calibri" panose="020F0502020204030204" pitchFamily="34" charset="0"/>
              </a:rPr>
              <a:t>.</a:t>
            </a:r>
          </a:p>
          <a:p>
            <a:pPr>
              <a:lnSpc>
                <a:spcPct val="100000"/>
              </a:lnSpc>
              <a:spcBef>
                <a:spcPts val="0"/>
              </a:spcBef>
              <a:spcAft>
                <a:spcPts val="600"/>
              </a:spcAft>
              <a:buFont typeface="Wingdings" panose="05000000000000000000" pitchFamily="2" charset="2"/>
              <a:buChar char="§"/>
            </a:pPr>
            <a:r>
              <a:rPr lang="de-DE" dirty="0">
                <a:solidFill>
                  <a:srgbClr val="385C6B"/>
                </a:solidFill>
                <a:latin typeface="Calibri" panose="020F0502020204030204" pitchFamily="34" charset="0"/>
                <a:cs typeface="Calibri" panose="020F0502020204030204" pitchFamily="34" charset="0"/>
              </a:rPr>
              <a:t>Fokussierung auf den Datensatz, </a:t>
            </a:r>
            <a:r>
              <a:rPr lang="de-DE" b="1" dirty="0">
                <a:solidFill>
                  <a:srgbClr val="385C6B"/>
                </a:solidFill>
                <a:latin typeface="Calibri" panose="020F0502020204030204" pitchFamily="34" charset="0"/>
                <a:cs typeface="Calibri" panose="020F0502020204030204" pitchFamily="34" charset="0"/>
              </a:rPr>
              <a:t>Abstraktion vom Brieflayout</a:t>
            </a:r>
          </a:p>
          <a:p>
            <a:pPr>
              <a:lnSpc>
                <a:spcPct val="100000"/>
              </a:lnSpc>
              <a:spcBef>
                <a:spcPts val="0"/>
              </a:spcBef>
              <a:spcAft>
                <a:spcPts val="600"/>
              </a:spcAft>
              <a:buFont typeface="Wingdings" panose="05000000000000000000" pitchFamily="2" charset="2"/>
              <a:buChar char="§"/>
            </a:pPr>
            <a:r>
              <a:rPr lang="de-DE" b="1" dirty="0">
                <a:solidFill>
                  <a:srgbClr val="385C6B"/>
                </a:solidFill>
                <a:latin typeface="Calibri" panose="020F0502020204030204" pitchFamily="34" charset="0"/>
                <a:cs typeface="Calibri" panose="020F0502020204030204" pitchFamily="34" charset="0"/>
              </a:rPr>
              <a:t>Gestuftes Vorgehen</a:t>
            </a:r>
          </a:p>
          <a:p>
            <a:pPr lvl="1">
              <a:lnSpc>
                <a:spcPct val="100000"/>
              </a:lnSpc>
              <a:spcBef>
                <a:spcPts val="0"/>
              </a:spcBef>
              <a:spcAft>
                <a:spcPts val="600"/>
              </a:spcAft>
              <a:buFont typeface="Wingdings" panose="05000000000000000000" pitchFamily="2" charset="2"/>
              <a:buChar char="§"/>
            </a:pPr>
            <a:r>
              <a:rPr lang="de-DE" sz="1600" dirty="0">
                <a:solidFill>
                  <a:srgbClr val="385C6B"/>
                </a:solidFill>
                <a:latin typeface="Calibri" panose="020F0502020204030204" pitchFamily="34" charset="0"/>
                <a:cs typeface="Calibri" panose="020F0502020204030204" pitchFamily="34" charset="0"/>
              </a:rPr>
              <a:t>Fokussierung auf eine allgemein nutzbare Grundstruktur in der ersten Stufe</a:t>
            </a:r>
          </a:p>
          <a:p>
            <a:pPr lvl="1">
              <a:lnSpc>
                <a:spcPct val="100000"/>
              </a:lnSpc>
              <a:spcBef>
                <a:spcPts val="0"/>
              </a:spcBef>
              <a:spcAft>
                <a:spcPts val="600"/>
              </a:spcAft>
              <a:buFont typeface="Wingdings" panose="05000000000000000000" pitchFamily="2" charset="2"/>
              <a:buChar char="§"/>
            </a:pPr>
            <a:r>
              <a:rPr lang="de-DE" sz="1600" dirty="0">
                <a:solidFill>
                  <a:srgbClr val="385C6B"/>
                </a:solidFill>
                <a:latin typeface="Calibri" panose="020F0502020204030204" pitchFamily="34" charset="0"/>
                <a:cs typeface="Calibri" panose="020F0502020204030204" pitchFamily="34" charset="0"/>
              </a:rPr>
              <a:t>Fachspezifika und andere Arten von </a:t>
            </a:r>
            <a:r>
              <a:rPr lang="de-DE" sz="1600" dirty="0" err="1">
                <a:solidFill>
                  <a:srgbClr val="385C6B"/>
                </a:solidFill>
                <a:latin typeface="Calibri" panose="020F0502020204030204" pitchFamily="34" charset="0"/>
                <a:cs typeface="Calibri" panose="020F0502020204030204" pitchFamily="34" charset="0"/>
              </a:rPr>
              <a:t>Entlassbriefen</a:t>
            </a:r>
            <a:r>
              <a:rPr lang="de-DE" sz="1600" dirty="0">
                <a:solidFill>
                  <a:srgbClr val="385C6B"/>
                </a:solidFill>
                <a:latin typeface="Calibri" panose="020F0502020204030204" pitchFamily="34" charset="0"/>
                <a:cs typeface="Calibri" panose="020F0502020204030204" pitchFamily="34" charset="0"/>
              </a:rPr>
              <a:t> in weiteren Ausbaustufen</a:t>
            </a:r>
          </a:p>
          <a:p>
            <a:pPr>
              <a:lnSpc>
                <a:spcPct val="100000"/>
              </a:lnSpc>
              <a:spcBef>
                <a:spcPts val="0"/>
              </a:spcBef>
              <a:spcAft>
                <a:spcPts val="600"/>
              </a:spcAft>
              <a:buFont typeface="Wingdings" panose="05000000000000000000" pitchFamily="2" charset="2"/>
              <a:buChar char="§"/>
            </a:pPr>
            <a:r>
              <a:rPr lang="de-DE" dirty="0">
                <a:solidFill>
                  <a:srgbClr val="385C6B"/>
                </a:solidFill>
                <a:latin typeface="Calibri" panose="020F0502020204030204" pitchFamily="34" charset="0"/>
                <a:cs typeface="Calibri" panose="020F0502020204030204" pitchFamily="34" charset="0"/>
              </a:rPr>
              <a:t>Gesamtbetrachtung im </a:t>
            </a:r>
            <a:r>
              <a:rPr lang="de-DE" b="1" dirty="0">
                <a:solidFill>
                  <a:srgbClr val="385C6B"/>
                </a:solidFill>
                <a:latin typeface="Calibri" panose="020F0502020204030204" pitchFamily="34" charset="0"/>
                <a:cs typeface="Calibri" panose="020F0502020204030204" pitchFamily="34" charset="0"/>
              </a:rPr>
              <a:t>Kontext weiterer Dokumente </a:t>
            </a:r>
            <a:r>
              <a:rPr lang="de-DE" dirty="0">
                <a:solidFill>
                  <a:srgbClr val="385C6B"/>
                </a:solidFill>
                <a:latin typeface="Calibri" panose="020F0502020204030204" pitchFamily="34" charset="0"/>
                <a:cs typeface="Calibri" panose="020F0502020204030204" pitchFamily="34" charset="0"/>
              </a:rPr>
              <a:t>(elektronischer Medikationsplan </a:t>
            </a:r>
            <a:r>
              <a:rPr lang="de-DE" dirty="0" err="1">
                <a:solidFill>
                  <a:srgbClr val="385C6B"/>
                </a:solidFill>
                <a:latin typeface="Calibri" panose="020F0502020204030204" pitchFamily="34" charset="0"/>
                <a:cs typeface="Calibri" panose="020F0502020204030204" pitchFamily="34" charset="0"/>
              </a:rPr>
              <a:t>eMP</a:t>
            </a:r>
            <a:r>
              <a:rPr lang="de-DE" dirty="0">
                <a:solidFill>
                  <a:srgbClr val="385C6B"/>
                </a:solidFill>
                <a:latin typeface="Calibri" panose="020F0502020204030204" pitchFamily="34" charset="0"/>
                <a:cs typeface="Calibri" panose="020F0502020204030204" pitchFamily="34" charset="0"/>
              </a:rPr>
              <a:t> / BMP, Pflegeüberleitungsbogen ÜLB etc.)  </a:t>
            </a:r>
          </a:p>
          <a:p>
            <a:pPr>
              <a:lnSpc>
                <a:spcPct val="100000"/>
              </a:lnSpc>
              <a:spcBef>
                <a:spcPts val="0"/>
              </a:spcBef>
              <a:spcAft>
                <a:spcPts val="600"/>
              </a:spcAft>
              <a:buFont typeface="Wingdings" panose="05000000000000000000" pitchFamily="2" charset="2"/>
              <a:buChar char="§"/>
            </a:pPr>
            <a:r>
              <a:rPr lang="de-DE" dirty="0">
                <a:solidFill>
                  <a:srgbClr val="385C6B"/>
                </a:solidFill>
                <a:latin typeface="Calibri" panose="020F0502020204030204" pitchFamily="34" charset="0"/>
                <a:cs typeface="Calibri" panose="020F0502020204030204" pitchFamily="34" charset="0"/>
              </a:rPr>
              <a:t>Beibehaltung von </a:t>
            </a:r>
            <a:r>
              <a:rPr lang="de-DE" b="1" dirty="0">
                <a:solidFill>
                  <a:srgbClr val="385C6B"/>
                </a:solidFill>
                <a:latin typeface="Calibri" panose="020F0502020204030204" pitchFamily="34" charset="0"/>
                <a:cs typeface="Calibri" panose="020F0502020204030204" pitchFamily="34" charset="0"/>
              </a:rPr>
              <a:t>Text</a:t>
            </a:r>
            <a:r>
              <a:rPr lang="de-DE" dirty="0">
                <a:solidFill>
                  <a:srgbClr val="385C6B"/>
                </a:solidFill>
                <a:latin typeface="Calibri" panose="020F0502020204030204" pitchFamily="34" charset="0"/>
                <a:cs typeface="Calibri" panose="020F0502020204030204" pitchFamily="34" charset="0"/>
              </a:rPr>
              <a:t>, wo dies heute in der Praxis üblich ist (Anamnese, Verlauf etc.)</a:t>
            </a:r>
          </a:p>
          <a:p>
            <a:pPr>
              <a:lnSpc>
                <a:spcPct val="100000"/>
              </a:lnSpc>
              <a:spcBef>
                <a:spcPts val="0"/>
              </a:spcBef>
              <a:spcAft>
                <a:spcPts val="600"/>
              </a:spcAft>
              <a:buFont typeface="Wingdings" panose="05000000000000000000" pitchFamily="2" charset="2"/>
              <a:buChar char="§"/>
            </a:pPr>
            <a:r>
              <a:rPr lang="de-DE" dirty="0">
                <a:solidFill>
                  <a:srgbClr val="385C6B"/>
                </a:solidFill>
                <a:latin typeface="Calibri" panose="020F0502020204030204" pitchFamily="34" charset="0"/>
                <a:cs typeface="Calibri" panose="020F0502020204030204" pitchFamily="34" charset="0"/>
              </a:rPr>
              <a:t>Aber (zusätzliche) </a:t>
            </a:r>
            <a:r>
              <a:rPr lang="de-DE" b="1" dirty="0">
                <a:solidFill>
                  <a:srgbClr val="385C6B"/>
                </a:solidFill>
                <a:latin typeface="Calibri" panose="020F0502020204030204" pitchFamily="34" charset="0"/>
                <a:cs typeface="Calibri" panose="020F0502020204030204" pitchFamily="34" charset="0"/>
              </a:rPr>
              <a:t>Möglichkeit zur Strukturierung und Übernahme von Daten </a:t>
            </a:r>
            <a:r>
              <a:rPr lang="de-DE" dirty="0">
                <a:solidFill>
                  <a:srgbClr val="385C6B"/>
                </a:solidFill>
                <a:latin typeface="Calibri" panose="020F0502020204030204" pitchFamily="34" charset="0"/>
                <a:cs typeface="Calibri" panose="020F0502020204030204" pitchFamily="34" charset="0"/>
              </a:rPr>
              <a:t>aus der </a:t>
            </a:r>
            <a:r>
              <a:rPr lang="de-DE" dirty="0" err="1">
                <a:solidFill>
                  <a:srgbClr val="385C6B"/>
                </a:solidFill>
                <a:latin typeface="Calibri" panose="020F0502020204030204" pitchFamily="34" charset="0"/>
                <a:cs typeface="Calibri" panose="020F0502020204030204" pitchFamily="34" charset="0"/>
              </a:rPr>
              <a:t>ePA</a:t>
            </a:r>
            <a:r>
              <a:rPr lang="de-DE" dirty="0">
                <a:solidFill>
                  <a:srgbClr val="385C6B"/>
                </a:solidFill>
                <a:latin typeface="Calibri" panose="020F0502020204030204" pitchFamily="34" charset="0"/>
                <a:cs typeface="Calibri" panose="020F0502020204030204" pitchFamily="34" charset="0"/>
              </a:rPr>
              <a:t> / KIS  bzw. ins PVS</a:t>
            </a:r>
          </a:p>
          <a:p>
            <a:pPr lvl="2">
              <a:lnSpc>
                <a:spcPct val="100000"/>
              </a:lnSpc>
              <a:spcBef>
                <a:spcPts val="0"/>
              </a:spcBef>
              <a:spcAft>
                <a:spcPts val="600"/>
              </a:spcAft>
            </a:pPr>
            <a:endParaRPr lang="de-DE" sz="2400" dirty="0">
              <a:solidFill>
                <a:srgbClr val="385C6B"/>
              </a:solidFill>
              <a:latin typeface="Calibri" panose="020F0502020204030204" pitchFamily="34" charset="0"/>
              <a:cs typeface="Calibri" panose="020F0502020204030204" pitchFamily="34" charset="0"/>
            </a:endParaRPr>
          </a:p>
        </p:txBody>
      </p:sp>
      <p:sp>
        <p:nvSpPr>
          <p:cNvPr id="8" name="Titel 7">
            <a:extLst>
              <a:ext uri="{FF2B5EF4-FFF2-40B4-BE49-F238E27FC236}">
                <a16:creationId xmlns:a16="http://schemas.microsoft.com/office/drawing/2014/main" id="{63847711-040A-4219-AA30-93468381487E}"/>
              </a:ext>
            </a:extLst>
          </p:cNvPr>
          <p:cNvSpPr>
            <a:spLocks noGrp="1"/>
          </p:cNvSpPr>
          <p:nvPr>
            <p:ph type="title"/>
          </p:nvPr>
        </p:nvSpPr>
        <p:spPr/>
        <p:txBody>
          <a:bodyPr/>
          <a:lstStyle/>
          <a:p>
            <a:r>
              <a:rPr lang="de-AT" dirty="0" smtClean="0">
                <a:solidFill>
                  <a:srgbClr val="385C6B"/>
                </a:solidFill>
              </a:rPr>
              <a:t>DAS PROJEKT MIO KRANKENHAUS-ENTLASSBRIEF</a:t>
            </a:r>
            <a:endParaRPr lang="de-DE" dirty="0">
              <a:solidFill>
                <a:srgbClr val="385C6B"/>
              </a:solidFill>
            </a:endParaRPr>
          </a:p>
        </p:txBody>
      </p:sp>
      <p:pic>
        <p:nvPicPr>
          <p:cNvPr id="4" name="Picture 2">
            <a:extLst>
              <a:ext uri="{FF2B5EF4-FFF2-40B4-BE49-F238E27FC236}">
                <a16:creationId xmlns:a16="http://schemas.microsoft.com/office/drawing/2014/main" id="{B1B798E0-E313-41B2-BE24-64A591FE244C}"/>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10348603"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3"/>
          </p:nvPr>
        </p:nvSpPr>
        <p:spPr/>
        <p:txBody>
          <a:bodyPr/>
          <a:lstStyle/>
          <a:p>
            <a:fld id="{C201EEB8-6482-40CC-A2C8-0955E4E6251A}" type="slidenum">
              <a:rPr lang="de-DE" smtClean="0"/>
              <a:pPr/>
              <a:t>8</a:t>
            </a:fld>
            <a:endParaRPr lang="de-DE"/>
          </a:p>
        </p:txBody>
      </p:sp>
    </p:spTree>
    <p:extLst>
      <p:ext uri="{BB962C8B-B14F-4D97-AF65-F5344CB8AC3E}">
        <p14:creationId xmlns:p14="http://schemas.microsoft.com/office/powerpoint/2010/main" val="13513864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1">
            <a:extLst>
              <a:ext uri="{FF2B5EF4-FFF2-40B4-BE49-F238E27FC236}">
                <a16:creationId xmlns:a16="http://schemas.microsoft.com/office/drawing/2014/main" id="{C88D9E6C-8B27-43E0-AC48-47AB60F850EE}"/>
              </a:ext>
            </a:extLst>
          </p:cNvPr>
          <p:cNvSpPr>
            <a:spLocks noGrp="1"/>
          </p:cNvSpPr>
          <p:nvPr>
            <p:ph sz="quarter" idx="15"/>
          </p:nvPr>
        </p:nvSpPr>
        <p:spPr/>
        <p:txBody>
          <a:bodyPr>
            <a:normAutofit/>
          </a:bodyPr>
          <a:lstStyle/>
          <a:p>
            <a:pPr>
              <a:spcBef>
                <a:spcPts val="0"/>
              </a:spcBef>
              <a:spcAft>
                <a:spcPts val="3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Einrichtung einer </a:t>
            </a:r>
            <a:r>
              <a:rPr lang="de-DE" b="1" dirty="0">
                <a:solidFill>
                  <a:srgbClr val="385C6B"/>
                </a:solidFill>
                <a:latin typeface="Calibri" panose="020F0502020204030204" pitchFamily="34" charset="0"/>
                <a:cs typeface="Calibri" panose="020F0502020204030204" pitchFamily="34" charset="0"/>
              </a:rPr>
              <a:t>multidisziplinären Arbeitsgruppe  </a:t>
            </a:r>
          </a:p>
          <a:p>
            <a:pPr marL="607785" lvl="1" indent="-380990">
              <a:lnSpc>
                <a:spcPct val="110000"/>
              </a:lnSpc>
              <a:spcBef>
                <a:spcPts val="0"/>
              </a:spcBef>
              <a:spcAft>
                <a:spcPts val="300"/>
              </a:spcAft>
            </a:pPr>
            <a:r>
              <a:rPr lang="de-DE" sz="1600" dirty="0">
                <a:solidFill>
                  <a:srgbClr val="385C6B"/>
                </a:solidFill>
                <a:latin typeface="Calibri" panose="020F0502020204030204" pitchFamily="34" charset="0"/>
                <a:cs typeface="Calibri" panose="020F0502020204030204" pitchFamily="34" charset="0"/>
              </a:rPr>
              <a:t>Ärzte, IT / Arztbriefschreibung, Apotheker, Verantwortliche Entlassmanagement</a:t>
            </a:r>
          </a:p>
          <a:p>
            <a:pPr>
              <a:lnSpc>
                <a:spcPct val="110000"/>
              </a:lnSpc>
              <a:spcBef>
                <a:spcPts val="0"/>
              </a:spcBef>
              <a:spcAft>
                <a:spcPts val="3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Sichtung von konkreten </a:t>
            </a:r>
            <a:r>
              <a:rPr lang="de-DE" b="1" dirty="0">
                <a:solidFill>
                  <a:srgbClr val="385C6B"/>
                </a:solidFill>
                <a:latin typeface="Calibri" panose="020F0502020204030204" pitchFamily="34" charset="0"/>
                <a:cs typeface="Calibri" panose="020F0502020204030204" pitchFamily="34" charset="0"/>
              </a:rPr>
              <a:t>Beispielen</a:t>
            </a:r>
            <a:r>
              <a:rPr lang="de-DE" dirty="0">
                <a:solidFill>
                  <a:srgbClr val="385C6B"/>
                </a:solidFill>
                <a:latin typeface="Calibri" panose="020F0502020204030204" pitchFamily="34" charset="0"/>
                <a:cs typeface="Calibri" panose="020F0502020204030204" pitchFamily="34" charset="0"/>
              </a:rPr>
              <a:t>, </a:t>
            </a:r>
            <a:r>
              <a:rPr lang="de-DE" b="1" dirty="0">
                <a:solidFill>
                  <a:srgbClr val="385C6B"/>
                </a:solidFill>
                <a:latin typeface="Calibri" panose="020F0502020204030204" pitchFamily="34" charset="0"/>
                <a:cs typeface="Calibri" panose="020F0502020204030204" pitchFamily="34" charset="0"/>
              </a:rPr>
              <a:t>Templates </a:t>
            </a:r>
            <a:r>
              <a:rPr lang="de-DE" dirty="0">
                <a:solidFill>
                  <a:srgbClr val="385C6B"/>
                </a:solidFill>
                <a:latin typeface="Calibri" panose="020F0502020204030204" pitchFamily="34" charset="0"/>
                <a:cs typeface="Calibri" panose="020F0502020204030204" pitchFamily="34" charset="0"/>
              </a:rPr>
              <a:t>und </a:t>
            </a:r>
            <a:r>
              <a:rPr lang="de-DE" b="1" dirty="0">
                <a:solidFill>
                  <a:srgbClr val="385C6B"/>
                </a:solidFill>
                <a:latin typeface="Calibri" panose="020F0502020204030204" pitchFamily="34" charset="0"/>
                <a:cs typeface="Calibri" panose="020F0502020204030204" pitchFamily="34" charset="0"/>
              </a:rPr>
              <a:t>Prozessen</a:t>
            </a:r>
          </a:p>
          <a:p>
            <a:pPr>
              <a:lnSpc>
                <a:spcPct val="120000"/>
              </a:lnSpc>
              <a:spcBef>
                <a:spcPts val="0"/>
              </a:spcBef>
              <a:spcAft>
                <a:spcPts val="300"/>
              </a:spcAft>
              <a:buFont typeface="Arial" panose="020B0604020202020204" pitchFamily="34" charset="0"/>
              <a:buChar char="•"/>
            </a:pPr>
            <a:r>
              <a:rPr lang="de-DE" b="1" dirty="0">
                <a:solidFill>
                  <a:srgbClr val="385C6B"/>
                </a:solidFill>
                <a:latin typeface="Calibri" panose="020F0502020204030204" pitchFamily="34" charset="0"/>
                <a:cs typeface="Calibri" panose="020F0502020204030204" pitchFamily="34" charset="0"/>
              </a:rPr>
              <a:t>Sichtung von Vorarbeiten </a:t>
            </a:r>
            <a:r>
              <a:rPr lang="de-DE" dirty="0">
                <a:solidFill>
                  <a:srgbClr val="385C6B"/>
                </a:solidFill>
                <a:latin typeface="Calibri" panose="020F0502020204030204" pitchFamily="34" charset="0"/>
                <a:cs typeface="Calibri" panose="020F0502020204030204" pitchFamily="34" charset="0"/>
              </a:rPr>
              <a:t>– national, europaweit, international</a:t>
            </a:r>
          </a:p>
          <a:p>
            <a:pPr marL="607785" lvl="1" indent="-380990">
              <a:spcBef>
                <a:spcPts val="0"/>
              </a:spcBef>
              <a:spcAft>
                <a:spcPts val="300"/>
              </a:spcAft>
            </a:pPr>
            <a:r>
              <a:rPr lang="de-DE" sz="1600" dirty="0">
                <a:solidFill>
                  <a:srgbClr val="385C6B"/>
                </a:solidFill>
                <a:latin typeface="Calibri" panose="020F0502020204030204" pitchFamily="34" charset="0"/>
                <a:cs typeface="Calibri" panose="020F0502020204030204" pitchFamily="34" charset="0"/>
              </a:rPr>
              <a:t>MIOs und MIO-Bausteine (z.B. PKA, Pflegeüberleitungsbogen, Basisprofile) als Grundlage</a:t>
            </a:r>
          </a:p>
          <a:p>
            <a:pPr marL="607785" lvl="1" indent="-380990">
              <a:spcBef>
                <a:spcPts val="0"/>
              </a:spcBef>
              <a:spcAft>
                <a:spcPts val="300"/>
              </a:spcAft>
            </a:pPr>
            <a:r>
              <a:rPr lang="de-DE" sz="1600" dirty="0">
                <a:solidFill>
                  <a:srgbClr val="385C6B"/>
                </a:solidFill>
                <a:latin typeface="Calibri" panose="020F0502020204030204" pitchFamily="34" charset="0"/>
                <a:cs typeface="Calibri" panose="020F0502020204030204" pitchFamily="34" charset="0"/>
              </a:rPr>
              <a:t>Gematik </a:t>
            </a:r>
            <a:r>
              <a:rPr lang="de-DE" sz="1600" dirty="0" err="1">
                <a:solidFill>
                  <a:srgbClr val="385C6B"/>
                </a:solidFill>
                <a:latin typeface="Calibri" panose="020F0502020204030204" pitchFamily="34" charset="0"/>
                <a:cs typeface="Calibri" panose="020F0502020204030204" pitchFamily="34" charset="0"/>
              </a:rPr>
              <a:t>ISiK</a:t>
            </a:r>
            <a:r>
              <a:rPr lang="de-DE" sz="1600" dirty="0">
                <a:solidFill>
                  <a:srgbClr val="385C6B"/>
                </a:solidFill>
                <a:latin typeface="Calibri" panose="020F0502020204030204" pitchFamily="34" charset="0"/>
                <a:cs typeface="Calibri" panose="020F0502020204030204" pitchFamily="34" charset="0"/>
              </a:rPr>
              <a:t>, HL7 </a:t>
            </a:r>
            <a:r>
              <a:rPr lang="de-DE" sz="1600" dirty="0" err="1">
                <a:solidFill>
                  <a:srgbClr val="385C6B"/>
                </a:solidFill>
                <a:latin typeface="Calibri" panose="020F0502020204030204" pitchFamily="34" charset="0"/>
                <a:cs typeface="Calibri" panose="020F0502020204030204" pitchFamily="34" charset="0"/>
              </a:rPr>
              <a:t>Entlassmanagementbrief</a:t>
            </a:r>
            <a:r>
              <a:rPr lang="de-DE" sz="1600" dirty="0">
                <a:solidFill>
                  <a:srgbClr val="385C6B"/>
                </a:solidFill>
                <a:latin typeface="Calibri" panose="020F0502020204030204" pitchFamily="34" charset="0"/>
                <a:cs typeface="Calibri" panose="020F0502020204030204" pitchFamily="34" charset="0"/>
              </a:rPr>
              <a:t>, Projekt x-</a:t>
            </a:r>
            <a:r>
              <a:rPr lang="de-DE" sz="1600" dirty="0" err="1">
                <a:solidFill>
                  <a:srgbClr val="385C6B"/>
                </a:solidFill>
                <a:latin typeface="Calibri" panose="020F0502020204030204" pitchFamily="34" charset="0"/>
                <a:cs typeface="Calibri" panose="020F0502020204030204" pitchFamily="34" charset="0"/>
              </a:rPr>
              <a:t>eHealth</a:t>
            </a:r>
            <a:r>
              <a:rPr lang="de-DE" sz="1600" dirty="0">
                <a:solidFill>
                  <a:srgbClr val="385C6B"/>
                </a:solidFill>
                <a:latin typeface="Calibri" panose="020F0502020204030204" pitchFamily="34" charset="0"/>
                <a:cs typeface="Calibri" panose="020F0502020204030204" pitchFamily="34" charset="0"/>
              </a:rPr>
              <a:t> Hospital </a:t>
            </a:r>
            <a:r>
              <a:rPr lang="de-DE" sz="1600" dirty="0" err="1">
                <a:solidFill>
                  <a:srgbClr val="385C6B"/>
                </a:solidFill>
                <a:latin typeface="Calibri" panose="020F0502020204030204" pitchFamily="34" charset="0"/>
                <a:cs typeface="Calibri" panose="020F0502020204030204" pitchFamily="34" charset="0"/>
              </a:rPr>
              <a:t>Discharge</a:t>
            </a:r>
            <a:r>
              <a:rPr lang="de-DE" sz="1600" dirty="0">
                <a:solidFill>
                  <a:srgbClr val="385C6B"/>
                </a:solidFill>
                <a:latin typeface="Calibri" panose="020F0502020204030204" pitchFamily="34" charset="0"/>
                <a:cs typeface="Calibri" panose="020F0502020204030204" pitchFamily="34" charset="0"/>
              </a:rPr>
              <a:t> Report etc.</a:t>
            </a:r>
          </a:p>
          <a:p>
            <a:pPr>
              <a:spcBef>
                <a:spcPts val="0"/>
              </a:spcBef>
              <a:spcAft>
                <a:spcPts val="300"/>
              </a:spcAft>
              <a:buFont typeface="Arial" panose="020B0604020202020204" pitchFamily="34" charset="0"/>
              <a:buChar char="•"/>
            </a:pPr>
            <a:r>
              <a:rPr lang="de-DE" b="1" dirty="0">
                <a:solidFill>
                  <a:srgbClr val="385C6B"/>
                </a:solidFill>
                <a:latin typeface="Calibri" panose="020F0502020204030204" pitchFamily="34" charset="0"/>
                <a:cs typeface="Calibri" panose="020F0502020204030204" pitchFamily="34" charset="0"/>
              </a:rPr>
              <a:t>Anforderungsanalyse</a:t>
            </a:r>
            <a:endParaRPr lang="de-DE" dirty="0">
              <a:solidFill>
                <a:srgbClr val="385C6B"/>
              </a:solidFill>
              <a:latin typeface="Calibri" panose="020F0502020204030204" pitchFamily="34" charset="0"/>
              <a:cs typeface="Calibri" panose="020F0502020204030204" pitchFamily="34" charset="0"/>
            </a:endParaRPr>
          </a:p>
          <a:p>
            <a:pPr>
              <a:lnSpc>
                <a:spcPct val="110000"/>
              </a:lnSpc>
              <a:spcBef>
                <a:spcPts val="0"/>
              </a:spcBef>
              <a:spcAft>
                <a:spcPts val="3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Entwicklung des </a:t>
            </a:r>
            <a:r>
              <a:rPr lang="de-DE" b="1" dirty="0">
                <a:solidFill>
                  <a:srgbClr val="385C6B"/>
                </a:solidFill>
                <a:latin typeface="Calibri" panose="020F0502020204030204" pitchFamily="34" charset="0"/>
                <a:cs typeface="Calibri" panose="020F0502020204030204" pitchFamily="34" charset="0"/>
              </a:rPr>
              <a:t>Informationsmodells</a:t>
            </a:r>
            <a:r>
              <a:rPr lang="de-DE" dirty="0">
                <a:solidFill>
                  <a:srgbClr val="385C6B"/>
                </a:solidFill>
                <a:latin typeface="Calibri" panose="020F0502020204030204" pitchFamily="34" charset="0"/>
                <a:cs typeface="Calibri" panose="020F0502020204030204" pitchFamily="34" charset="0"/>
              </a:rPr>
              <a:t>  </a:t>
            </a:r>
          </a:p>
          <a:p>
            <a:pPr>
              <a:lnSpc>
                <a:spcPct val="110000"/>
              </a:lnSpc>
              <a:spcBef>
                <a:spcPts val="0"/>
              </a:spcBef>
              <a:spcAft>
                <a:spcPts val="300"/>
              </a:spcAft>
              <a:buFont typeface="Arial" panose="020B0604020202020204" pitchFamily="34" charset="0"/>
              <a:buChar char="•"/>
            </a:pPr>
            <a:r>
              <a:rPr lang="de-DE" dirty="0">
                <a:solidFill>
                  <a:srgbClr val="385C6B"/>
                </a:solidFill>
                <a:latin typeface="Calibri" panose="020F0502020204030204" pitchFamily="34" charset="0"/>
                <a:cs typeface="Calibri" panose="020F0502020204030204" pitchFamily="34" charset="0"/>
              </a:rPr>
              <a:t>Abbildung in </a:t>
            </a:r>
            <a:r>
              <a:rPr lang="de-DE" b="1" dirty="0">
                <a:solidFill>
                  <a:srgbClr val="385C6B"/>
                </a:solidFill>
                <a:latin typeface="Calibri" panose="020F0502020204030204" pitchFamily="34" charset="0"/>
                <a:cs typeface="Calibri" panose="020F0502020204030204" pitchFamily="34" charset="0"/>
              </a:rPr>
              <a:t>ART-DECOR</a:t>
            </a:r>
          </a:p>
          <a:p>
            <a:pPr marL="607785" lvl="1" indent="-380990">
              <a:lnSpc>
                <a:spcPct val="110000"/>
              </a:lnSpc>
              <a:spcBef>
                <a:spcPts val="0"/>
              </a:spcBef>
              <a:spcAft>
                <a:spcPts val="300"/>
              </a:spcAft>
            </a:pPr>
            <a:r>
              <a:rPr lang="de-DE" sz="1600" dirty="0">
                <a:solidFill>
                  <a:srgbClr val="385C6B"/>
                </a:solidFill>
                <a:latin typeface="Calibri" panose="020F0502020204030204" pitchFamily="34" charset="0"/>
                <a:cs typeface="Calibri" panose="020F0502020204030204" pitchFamily="34" charset="0"/>
              </a:rPr>
              <a:t>Datenelemente und –typen, Value Sets</a:t>
            </a:r>
          </a:p>
          <a:p>
            <a:pPr marL="607785" lvl="1" indent="-380990">
              <a:lnSpc>
                <a:spcPct val="110000"/>
              </a:lnSpc>
              <a:spcBef>
                <a:spcPts val="0"/>
              </a:spcBef>
              <a:spcAft>
                <a:spcPts val="300"/>
              </a:spcAft>
            </a:pPr>
            <a:r>
              <a:rPr lang="de-DE" sz="1600" dirty="0">
                <a:solidFill>
                  <a:srgbClr val="385C6B"/>
                </a:solidFill>
                <a:latin typeface="Calibri" panose="020F0502020204030204" pitchFamily="34" charset="0"/>
                <a:cs typeface="Calibri" panose="020F0502020204030204" pitchFamily="34" charset="0"/>
              </a:rPr>
              <a:t>Semantische Annotation (SNOMED CT, LOINC, HL7 FHIR)</a:t>
            </a:r>
          </a:p>
          <a:p>
            <a:pPr>
              <a:spcBef>
                <a:spcPts val="0"/>
              </a:spcBef>
              <a:spcAft>
                <a:spcPts val="300"/>
              </a:spcAft>
              <a:buFont typeface="Arial" panose="020B0604020202020204" pitchFamily="34" charset="0"/>
              <a:buChar char="•"/>
            </a:pPr>
            <a:r>
              <a:rPr lang="de-DE" b="1" dirty="0">
                <a:solidFill>
                  <a:srgbClr val="385C6B"/>
                </a:solidFill>
                <a:latin typeface="Calibri" panose="020F0502020204030204" pitchFamily="34" charset="0"/>
                <a:cs typeface="Calibri" panose="020F0502020204030204" pitchFamily="34" charset="0"/>
              </a:rPr>
              <a:t>Expertenreviews  </a:t>
            </a:r>
          </a:p>
          <a:p>
            <a:pPr>
              <a:spcBef>
                <a:spcPts val="0"/>
              </a:spcBef>
              <a:spcAft>
                <a:spcPts val="300"/>
              </a:spcAft>
              <a:buFont typeface="Arial" panose="020B0604020202020204" pitchFamily="34" charset="0"/>
              <a:buChar char="•"/>
            </a:pPr>
            <a:r>
              <a:rPr lang="de-DE" b="1" dirty="0">
                <a:solidFill>
                  <a:srgbClr val="385C6B"/>
                </a:solidFill>
                <a:latin typeface="Calibri" panose="020F0502020204030204" pitchFamily="34" charset="0"/>
                <a:cs typeface="Calibri" panose="020F0502020204030204" pitchFamily="34" charset="0"/>
              </a:rPr>
              <a:t>Umsetzung in HL7 FHIR  </a:t>
            </a:r>
          </a:p>
          <a:p>
            <a:pPr>
              <a:spcBef>
                <a:spcPts val="0"/>
              </a:spcBef>
              <a:spcAft>
                <a:spcPts val="300"/>
              </a:spcAft>
              <a:buFont typeface="Arial" panose="020B0604020202020204" pitchFamily="34" charset="0"/>
              <a:buChar char="•"/>
            </a:pPr>
            <a:r>
              <a:rPr lang="de-DE" b="1" dirty="0">
                <a:solidFill>
                  <a:srgbClr val="385C6B"/>
                </a:solidFill>
                <a:latin typeface="Calibri" panose="020F0502020204030204" pitchFamily="34" charset="0"/>
                <a:cs typeface="Calibri" panose="020F0502020204030204" pitchFamily="34" charset="0"/>
              </a:rPr>
              <a:t>Jetzt: öffentliche Kommentierung</a:t>
            </a:r>
          </a:p>
          <a:p>
            <a:pPr lvl="2"/>
            <a:endParaRPr lang="de-DE" dirty="0">
              <a:solidFill>
                <a:srgbClr val="385C6B"/>
              </a:solidFill>
            </a:endParaRPr>
          </a:p>
        </p:txBody>
      </p:sp>
      <p:sp>
        <p:nvSpPr>
          <p:cNvPr id="8" name="Titel 7">
            <a:extLst>
              <a:ext uri="{FF2B5EF4-FFF2-40B4-BE49-F238E27FC236}">
                <a16:creationId xmlns:a16="http://schemas.microsoft.com/office/drawing/2014/main" id="{63847711-040A-4219-AA30-93468381487E}"/>
              </a:ext>
            </a:extLst>
          </p:cNvPr>
          <p:cNvSpPr>
            <a:spLocks noGrp="1"/>
          </p:cNvSpPr>
          <p:nvPr>
            <p:ph type="title"/>
          </p:nvPr>
        </p:nvSpPr>
        <p:spPr/>
        <p:txBody>
          <a:bodyPr/>
          <a:lstStyle/>
          <a:p>
            <a:r>
              <a:rPr lang="de-AT" sz="3200" dirty="0" smtClean="0">
                <a:solidFill>
                  <a:srgbClr val="385C6B"/>
                </a:solidFill>
                <a:latin typeface="Calibri" panose="020F0502020204030204" pitchFamily="34" charset="0"/>
                <a:cs typeface="Calibri" panose="020F0502020204030204" pitchFamily="34" charset="0"/>
              </a:rPr>
              <a:t>VORGEHEN IM RAHMEN DER ENTWICKLUNG</a:t>
            </a:r>
            <a:endParaRPr lang="de-DE" sz="3200" dirty="0">
              <a:solidFill>
                <a:srgbClr val="385C6B"/>
              </a:solidFill>
              <a:latin typeface="Calibri" panose="020F0502020204030204" pitchFamily="34" charset="0"/>
              <a:cs typeface="Calibri" panose="020F0502020204030204" pitchFamily="34" charset="0"/>
            </a:endParaRPr>
          </a:p>
        </p:txBody>
      </p:sp>
      <p:pic>
        <p:nvPicPr>
          <p:cNvPr id="4" name="Picture 2">
            <a:extLst>
              <a:ext uri="{FF2B5EF4-FFF2-40B4-BE49-F238E27FC236}">
                <a16:creationId xmlns:a16="http://schemas.microsoft.com/office/drawing/2014/main" id="{4B8A7202-39EF-480B-9E81-74BE8EC6381E}"/>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10348603" y="236405"/>
            <a:ext cx="1624890" cy="609333"/>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3"/>
          </p:nvPr>
        </p:nvSpPr>
        <p:spPr/>
        <p:txBody>
          <a:bodyPr/>
          <a:lstStyle/>
          <a:p>
            <a:fld id="{C201EEB8-6482-40CC-A2C8-0955E4E6251A}" type="slidenum">
              <a:rPr lang="de-DE" smtClean="0"/>
              <a:pPr/>
              <a:t>9</a:t>
            </a:fld>
            <a:endParaRPr lang="de-DE"/>
          </a:p>
        </p:txBody>
      </p:sp>
    </p:spTree>
    <p:extLst>
      <p:ext uri="{BB962C8B-B14F-4D97-AF65-F5344CB8AC3E}">
        <p14:creationId xmlns:p14="http://schemas.microsoft.com/office/powerpoint/2010/main" val="40070782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mio42-Farben">
      <a:dk1>
        <a:sysClr val="windowText" lastClr="000000"/>
      </a:dk1>
      <a:lt1>
        <a:sysClr val="window" lastClr="FFFFFF"/>
      </a:lt1>
      <a:dk2>
        <a:srgbClr val="385C6B"/>
      </a:dk2>
      <a:lt2>
        <a:srgbClr val="91C9CC"/>
      </a:lt2>
      <a:accent1>
        <a:srgbClr val="385C6B"/>
      </a:accent1>
      <a:accent2>
        <a:srgbClr val="249499"/>
      </a:accent2>
      <a:accent3>
        <a:srgbClr val="91C9CC"/>
      </a:accent3>
      <a:accent4>
        <a:srgbClr val="FFCC00"/>
      </a:accent4>
      <a:accent5>
        <a:srgbClr val="95ACBA"/>
      </a:accent5>
      <a:accent6>
        <a:srgbClr val="5372AB"/>
      </a:accent6>
      <a:hlink>
        <a:srgbClr val="249499"/>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mio42-Farben">
      <a:dk1>
        <a:sysClr val="windowText" lastClr="000000"/>
      </a:dk1>
      <a:lt1>
        <a:sysClr val="window" lastClr="FFFFFF"/>
      </a:lt1>
      <a:dk2>
        <a:srgbClr val="385C6B"/>
      </a:dk2>
      <a:lt2>
        <a:srgbClr val="91C9CC"/>
      </a:lt2>
      <a:accent1>
        <a:srgbClr val="385C6B"/>
      </a:accent1>
      <a:accent2>
        <a:srgbClr val="249499"/>
      </a:accent2>
      <a:accent3>
        <a:srgbClr val="91C9CC"/>
      </a:accent3>
      <a:accent4>
        <a:srgbClr val="FFCC00"/>
      </a:accent4>
      <a:accent5>
        <a:srgbClr val="95ACBA"/>
      </a:accent5>
      <a:accent6>
        <a:srgbClr val="5372AB"/>
      </a:accent6>
      <a:hlink>
        <a:srgbClr val="249499"/>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mio42-Farben">
      <a:dk1>
        <a:sysClr val="windowText" lastClr="000000"/>
      </a:dk1>
      <a:lt1>
        <a:sysClr val="window" lastClr="FFFFFF"/>
      </a:lt1>
      <a:dk2>
        <a:srgbClr val="385C6B"/>
      </a:dk2>
      <a:lt2>
        <a:srgbClr val="91C9CC"/>
      </a:lt2>
      <a:accent1>
        <a:srgbClr val="385C6B"/>
      </a:accent1>
      <a:accent2>
        <a:srgbClr val="249499"/>
      </a:accent2>
      <a:accent3>
        <a:srgbClr val="91C9CC"/>
      </a:accent3>
      <a:accent4>
        <a:srgbClr val="FFCC00"/>
      </a:accent4>
      <a:accent5>
        <a:srgbClr val="95ACBA"/>
      </a:accent5>
      <a:accent6>
        <a:srgbClr val="5372AB"/>
      </a:accent6>
      <a:hlink>
        <a:srgbClr val="249499"/>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mio42-Farben">
      <a:dk1>
        <a:sysClr val="windowText" lastClr="000000"/>
      </a:dk1>
      <a:lt1>
        <a:sysClr val="window" lastClr="FFFFFF"/>
      </a:lt1>
      <a:dk2>
        <a:srgbClr val="385C6B"/>
      </a:dk2>
      <a:lt2>
        <a:srgbClr val="91C9CC"/>
      </a:lt2>
      <a:accent1>
        <a:srgbClr val="385C6B"/>
      </a:accent1>
      <a:accent2>
        <a:srgbClr val="249499"/>
      </a:accent2>
      <a:accent3>
        <a:srgbClr val="91C9CC"/>
      </a:accent3>
      <a:accent4>
        <a:srgbClr val="FFCC00"/>
      </a:accent4>
      <a:accent5>
        <a:srgbClr val="95ACBA"/>
      </a:accent5>
      <a:accent6>
        <a:srgbClr val="5372AB"/>
      </a:accent6>
      <a:hlink>
        <a:srgbClr val="249499"/>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1370</Words>
  <Application>Microsoft Office PowerPoint</Application>
  <PresentationFormat>Breitbild</PresentationFormat>
  <Paragraphs>236</Paragraphs>
  <Slides>21</Slides>
  <Notes>4</Notes>
  <HiddenSlides>0</HiddenSlides>
  <MMClips>0</MMClips>
  <ScaleCrop>false</ScaleCrop>
  <HeadingPairs>
    <vt:vector size="6" baseType="variant">
      <vt:variant>
        <vt:lpstr>Verwendete Schriftarten</vt:lpstr>
      </vt:variant>
      <vt:variant>
        <vt:i4>9</vt:i4>
      </vt:variant>
      <vt:variant>
        <vt:lpstr>Design</vt:lpstr>
      </vt:variant>
      <vt:variant>
        <vt:i4>4</vt:i4>
      </vt:variant>
      <vt:variant>
        <vt:lpstr>Folientitel</vt:lpstr>
      </vt:variant>
      <vt:variant>
        <vt:i4>21</vt:i4>
      </vt:variant>
    </vt:vector>
  </HeadingPairs>
  <TitlesOfParts>
    <vt:vector size="34" baseType="lpstr">
      <vt:lpstr>Arial</vt:lpstr>
      <vt:lpstr>Calibri</vt:lpstr>
      <vt:lpstr>Calibri Light</vt:lpstr>
      <vt:lpstr>DejaVu Sans</vt:lpstr>
      <vt:lpstr>StarSymbol</vt:lpstr>
      <vt:lpstr>Symbol</vt:lpstr>
      <vt:lpstr>Times New Roman</vt:lpstr>
      <vt:lpstr>Wingdings</vt:lpstr>
      <vt:lpstr>Wingdings 2</vt:lpstr>
      <vt:lpstr>Office Theme</vt:lpstr>
      <vt:lpstr>1_Office Theme</vt:lpstr>
      <vt:lpstr>2_Office Theme</vt:lpstr>
      <vt:lpstr>3_Office Theme</vt:lpstr>
      <vt:lpstr>PowerPoint-Präsentation</vt:lpstr>
      <vt:lpstr>PowerPoint-Präsentation</vt:lpstr>
      <vt:lpstr>PowerPoint-Präsentation</vt:lpstr>
      <vt:lpstr>DER STATIONÄRE KRANKENHAUS-ENTLASSBRIEF</vt:lpstr>
      <vt:lpstr>NUTZEN EINES MIO KRANKENHAUS-ENTLASSBRIEF</vt:lpstr>
      <vt:lpstr>Stationäres Entlassmanagement  gemäß § 39 Absatz 1a SGB V / Rahmenvertrag </vt:lpstr>
      <vt:lpstr>RAHMENVERTRAG ENTLASSMANAGEMENT</vt:lpstr>
      <vt:lpstr>DAS PROJEKT MIO KRANKENHAUS-ENTLASSBRIEF</vt:lpstr>
      <vt:lpstr>VORGEHEN IM RAHMEN DER ENTWICKLUNG</vt:lpstr>
      <vt:lpstr>INFORMATIONSMODELL MIO KRANKENHAUS-ENTLASSBRIEF  </vt:lpstr>
      <vt:lpstr>INFORMATIONSMODELL MIO KRANKENHAUS-ENTLASSBRIEF  </vt:lpstr>
      <vt:lpstr>AUSBLICK UND ANMERKUNGEN ZUM  MIO KRANKENHAUS-ENTLASSBRIEF</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mio42 Präsentation</dc:title>
  <dc:subject/>
  <dc:creator>Jung, Jennifer (kv.digital)</dc:creator>
  <dc:description/>
  <cp:lastModifiedBy>Ramm, Franziska (mio42)</cp:lastModifiedBy>
  <cp:revision>553</cp:revision>
  <dcterms:created xsi:type="dcterms:W3CDTF">2020-08-14T13:08:11Z</dcterms:created>
  <dcterms:modified xsi:type="dcterms:W3CDTF">2022-11-24T12:54:17Z</dcterms:modified>
  <dc:language>de-DE</dc:language>
</cp:coreProperties>
</file>