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1" r:id="rId1"/>
    <p:sldMasterId id="2147483677" r:id="rId2"/>
  </p:sldMasterIdLst>
  <p:notesMasterIdLst>
    <p:notesMasterId r:id="rId8"/>
  </p:notesMasterIdLst>
  <p:sldIdLst>
    <p:sldId id="273" r:id="rId3"/>
    <p:sldId id="277" r:id="rId4"/>
    <p:sldId id="278" r:id="rId5"/>
    <p:sldId id="280" r:id="rId6"/>
    <p:sldId id="279" r:id="rId7"/>
  </p:sldIdLst>
  <p:sldSz cx="12192000" cy="6858000"/>
  <p:notesSz cx="7559675" cy="10691813"/>
  <p:defaultTextStyle>
    <a:defPPr>
      <a:defRPr lang="de-DE"/>
    </a:defPPr>
    <a:lvl1pPr marL="0" algn="l" defTabSz="1105875" rtl="0" eaLnBrk="1" latinLnBrk="0" hangingPunct="1">
      <a:defRPr sz="2177" kern="1200">
        <a:solidFill>
          <a:schemeClr val="tx1"/>
        </a:solidFill>
        <a:latin typeface="+mn-lt"/>
        <a:ea typeface="+mn-ea"/>
        <a:cs typeface="+mn-cs"/>
      </a:defRPr>
    </a:lvl1pPr>
    <a:lvl2pPr marL="552938" algn="l" defTabSz="1105875" rtl="0" eaLnBrk="1" latinLnBrk="0" hangingPunct="1">
      <a:defRPr sz="2177" kern="1200">
        <a:solidFill>
          <a:schemeClr val="tx1"/>
        </a:solidFill>
        <a:latin typeface="+mn-lt"/>
        <a:ea typeface="+mn-ea"/>
        <a:cs typeface="+mn-cs"/>
      </a:defRPr>
    </a:lvl2pPr>
    <a:lvl3pPr marL="1105875" algn="l" defTabSz="1105875" rtl="0" eaLnBrk="1" latinLnBrk="0" hangingPunct="1">
      <a:defRPr sz="2177" kern="1200">
        <a:solidFill>
          <a:schemeClr val="tx1"/>
        </a:solidFill>
        <a:latin typeface="+mn-lt"/>
        <a:ea typeface="+mn-ea"/>
        <a:cs typeface="+mn-cs"/>
      </a:defRPr>
    </a:lvl3pPr>
    <a:lvl4pPr marL="1658813" algn="l" defTabSz="1105875" rtl="0" eaLnBrk="1" latinLnBrk="0" hangingPunct="1">
      <a:defRPr sz="2177" kern="1200">
        <a:solidFill>
          <a:schemeClr val="tx1"/>
        </a:solidFill>
        <a:latin typeface="+mn-lt"/>
        <a:ea typeface="+mn-ea"/>
        <a:cs typeface="+mn-cs"/>
      </a:defRPr>
    </a:lvl4pPr>
    <a:lvl5pPr marL="2211751" algn="l" defTabSz="1105875" rtl="0" eaLnBrk="1" latinLnBrk="0" hangingPunct="1">
      <a:defRPr sz="2177" kern="1200">
        <a:solidFill>
          <a:schemeClr val="tx1"/>
        </a:solidFill>
        <a:latin typeface="+mn-lt"/>
        <a:ea typeface="+mn-ea"/>
        <a:cs typeface="+mn-cs"/>
      </a:defRPr>
    </a:lvl5pPr>
    <a:lvl6pPr marL="2764688" algn="l" defTabSz="1105875" rtl="0" eaLnBrk="1" latinLnBrk="0" hangingPunct="1">
      <a:defRPr sz="2177" kern="1200">
        <a:solidFill>
          <a:schemeClr val="tx1"/>
        </a:solidFill>
        <a:latin typeface="+mn-lt"/>
        <a:ea typeface="+mn-ea"/>
        <a:cs typeface="+mn-cs"/>
      </a:defRPr>
    </a:lvl6pPr>
    <a:lvl7pPr marL="3317626" algn="l" defTabSz="1105875" rtl="0" eaLnBrk="1" latinLnBrk="0" hangingPunct="1">
      <a:defRPr sz="2177" kern="1200">
        <a:solidFill>
          <a:schemeClr val="tx1"/>
        </a:solidFill>
        <a:latin typeface="+mn-lt"/>
        <a:ea typeface="+mn-ea"/>
        <a:cs typeface="+mn-cs"/>
      </a:defRPr>
    </a:lvl7pPr>
    <a:lvl8pPr marL="3870564" algn="l" defTabSz="1105875" rtl="0" eaLnBrk="1" latinLnBrk="0" hangingPunct="1">
      <a:defRPr sz="2177" kern="1200">
        <a:solidFill>
          <a:schemeClr val="tx1"/>
        </a:solidFill>
        <a:latin typeface="+mn-lt"/>
        <a:ea typeface="+mn-ea"/>
        <a:cs typeface="+mn-cs"/>
      </a:defRPr>
    </a:lvl8pPr>
    <a:lvl9pPr marL="4423501" algn="l" defTabSz="1105875" rtl="0" eaLnBrk="1" latinLnBrk="0" hangingPunct="1">
      <a:defRPr sz="2177"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5C6B"/>
    <a:srgbClr val="BDDEE0"/>
    <a:srgbClr val="CFD9DF"/>
    <a:srgbClr val="FFFFFF"/>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42" autoAdjust="0"/>
    <p:restoredTop sz="94216" autoAdjust="0"/>
  </p:normalViewPr>
  <p:slideViewPr>
    <p:cSldViewPr snapToGrid="0">
      <p:cViewPr varScale="1">
        <p:scale>
          <a:sx n="79" d="100"/>
          <a:sy n="79" d="100"/>
        </p:scale>
        <p:origin x="150" y="155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9" d="100"/>
          <a:sy n="99" d="100"/>
        </p:scale>
        <p:origin x="499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C7ADE410-9DE5-476D-9746-271FE1E448CE}" type="datetimeFigureOut">
              <a:rPr lang="de-DE" smtClean="0"/>
              <a:t>19.08.2021</a:t>
            </a:fld>
            <a:endParaRPr lang="de-DE"/>
          </a:p>
        </p:txBody>
      </p:sp>
      <p:sp>
        <p:nvSpPr>
          <p:cNvPr id="4" name="Folienbildplatzhalter 3"/>
          <p:cNvSpPr>
            <a:spLocks noGrp="1" noRot="1" noChangeAspect="1"/>
          </p:cNvSpPr>
          <p:nvPr>
            <p:ph type="sldImg" idx="2"/>
          </p:nvPr>
        </p:nvSpPr>
        <p:spPr>
          <a:xfrm>
            <a:off x="573088" y="1336675"/>
            <a:ext cx="6413500" cy="3608388"/>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880EBE25-9653-42A0-87AD-87E88A9291F5}" type="slidenum">
              <a:rPr lang="de-DE" smtClean="0"/>
              <a:t>‹Nr.›</a:t>
            </a:fld>
            <a:endParaRPr lang="de-DE"/>
          </a:p>
        </p:txBody>
      </p:sp>
    </p:spTree>
    <p:extLst>
      <p:ext uri="{BB962C8B-B14F-4D97-AF65-F5344CB8AC3E}">
        <p14:creationId xmlns:p14="http://schemas.microsoft.com/office/powerpoint/2010/main" val="3720519477"/>
      </p:ext>
    </p:extLst>
  </p:cSld>
  <p:clrMap bg1="lt1" tx1="dk1" bg2="lt2" tx2="dk2" accent1="accent1" accent2="accent2" accent3="accent3" accent4="accent4" accent5="accent5" accent6="accent6" hlink="hlink" folHlink="folHlink"/>
  <p:notesStyle>
    <a:lvl1pPr marL="0" algn="l" defTabSz="1105875" rtl="0" eaLnBrk="1" latinLnBrk="0" hangingPunct="1">
      <a:defRPr sz="1451" kern="1200">
        <a:solidFill>
          <a:schemeClr val="tx1"/>
        </a:solidFill>
        <a:latin typeface="+mn-lt"/>
        <a:ea typeface="+mn-ea"/>
        <a:cs typeface="+mn-cs"/>
      </a:defRPr>
    </a:lvl1pPr>
    <a:lvl2pPr marL="552938" algn="l" defTabSz="1105875" rtl="0" eaLnBrk="1" latinLnBrk="0" hangingPunct="1">
      <a:defRPr sz="1451" kern="1200">
        <a:solidFill>
          <a:schemeClr val="tx1"/>
        </a:solidFill>
        <a:latin typeface="+mn-lt"/>
        <a:ea typeface="+mn-ea"/>
        <a:cs typeface="+mn-cs"/>
      </a:defRPr>
    </a:lvl2pPr>
    <a:lvl3pPr marL="1105875" algn="l" defTabSz="1105875" rtl="0" eaLnBrk="1" latinLnBrk="0" hangingPunct="1">
      <a:defRPr sz="1451" kern="1200">
        <a:solidFill>
          <a:schemeClr val="tx1"/>
        </a:solidFill>
        <a:latin typeface="+mn-lt"/>
        <a:ea typeface="+mn-ea"/>
        <a:cs typeface="+mn-cs"/>
      </a:defRPr>
    </a:lvl3pPr>
    <a:lvl4pPr marL="1658813" algn="l" defTabSz="1105875" rtl="0" eaLnBrk="1" latinLnBrk="0" hangingPunct="1">
      <a:defRPr sz="1451" kern="1200">
        <a:solidFill>
          <a:schemeClr val="tx1"/>
        </a:solidFill>
        <a:latin typeface="+mn-lt"/>
        <a:ea typeface="+mn-ea"/>
        <a:cs typeface="+mn-cs"/>
      </a:defRPr>
    </a:lvl4pPr>
    <a:lvl5pPr marL="2211751" algn="l" defTabSz="1105875" rtl="0" eaLnBrk="1" latinLnBrk="0" hangingPunct="1">
      <a:defRPr sz="1451" kern="1200">
        <a:solidFill>
          <a:schemeClr val="tx1"/>
        </a:solidFill>
        <a:latin typeface="+mn-lt"/>
        <a:ea typeface="+mn-ea"/>
        <a:cs typeface="+mn-cs"/>
      </a:defRPr>
    </a:lvl5pPr>
    <a:lvl6pPr marL="2764688" algn="l" defTabSz="1105875" rtl="0" eaLnBrk="1" latinLnBrk="0" hangingPunct="1">
      <a:defRPr sz="1451" kern="1200">
        <a:solidFill>
          <a:schemeClr val="tx1"/>
        </a:solidFill>
        <a:latin typeface="+mn-lt"/>
        <a:ea typeface="+mn-ea"/>
        <a:cs typeface="+mn-cs"/>
      </a:defRPr>
    </a:lvl6pPr>
    <a:lvl7pPr marL="3317626" algn="l" defTabSz="1105875" rtl="0" eaLnBrk="1" latinLnBrk="0" hangingPunct="1">
      <a:defRPr sz="1451" kern="1200">
        <a:solidFill>
          <a:schemeClr val="tx1"/>
        </a:solidFill>
        <a:latin typeface="+mn-lt"/>
        <a:ea typeface="+mn-ea"/>
        <a:cs typeface="+mn-cs"/>
      </a:defRPr>
    </a:lvl7pPr>
    <a:lvl8pPr marL="3870564" algn="l" defTabSz="1105875" rtl="0" eaLnBrk="1" latinLnBrk="0" hangingPunct="1">
      <a:defRPr sz="1451" kern="1200">
        <a:solidFill>
          <a:schemeClr val="tx1"/>
        </a:solidFill>
        <a:latin typeface="+mn-lt"/>
        <a:ea typeface="+mn-ea"/>
        <a:cs typeface="+mn-cs"/>
      </a:defRPr>
    </a:lvl8pPr>
    <a:lvl9pPr marL="4423501" algn="l" defTabSz="1105875" rtl="0" eaLnBrk="1" latinLnBrk="0" hangingPunct="1">
      <a:defRPr sz="1451"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ntent">
    <p:spTree>
      <p:nvGrpSpPr>
        <p:cNvPr id="1" name=""/>
        <p:cNvGrpSpPr/>
        <p:nvPr/>
      </p:nvGrpSpPr>
      <p:grpSpPr>
        <a:xfrm>
          <a:off x="0" y="0"/>
          <a:ext cx="0" cy="0"/>
          <a:chOff x="0" y="0"/>
          <a:chExt cx="0" cy="0"/>
        </a:xfrm>
      </p:grpSpPr>
      <p:sp>
        <p:nvSpPr>
          <p:cNvPr id="5" name="Textplatzhalter 4"/>
          <p:cNvSpPr>
            <a:spLocks noGrp="1"/>
          </p:cNvSpPr>
          <p:nvPr>
            <p:ph type="body" sz="quarter" idx="12" hasCustomPrompt="1"/>
          </p:nvPr>
        </p:nvSpPr>
        <p:spPr>
          <a:xfrm>
            <a:off x="4375150" y="2873375"/>
            <a:ext cx="7210425" cy="552450"/>
          </a:xfrm>
        </p:spPr>
        <p:txBody>
          <a:bodyPr>
            <a:noAutofit/>
          </a:bodyPr>
          <a:lstStyle>
            <a:lvl1pPr marL="0" indent="0">
              <a:buNone/>
              <a:defRPr sz="3600" b="1">
                <a:solidFill>
                  <a:schemeClr val="bg1"/>
                </a:solidFill>
                <a:latin typeface="Calibri" panose="020F0502020204030204" pitchFamily="34" charset="0"/>
                <a:cs typeface="Calibri" panose="020F0502020204030204" pitchFamily="34" charset="0"/>
              </a:defRPr>
            </a:lvl1pPr>
            <a:lvl2pPr>
              <a:defRPr sz="3600" b="1">
                <a:solidFill>
                  <a:schemeClr val="bg1"/>
                </a:solidFill>
                <a:latin typeface="Calibri" panose="020F0502020204030204" pitchFamily="34" charset="0"/>
                <a:cs typeface="Calibri" panose="020F0502020204030204" pitchFamily="34" charset="0"/>
              </a:defRPr>
            </a:lvl2pPr>
            <a:lvl3pPr>
              <a:defRPr sz="3600" b="1">
                <a:solidFill>
                  <a:schemeClr val="bg1"/>
                </a:solidFill>
                <a:latin typeface="Calibri" panose="020F0502020204030204" pitchFamily="34" charset="0"/>
                <a:cs typeface="Calibri" panose="020F0502020204030204" pitchFamily="34" charset="0"/>
              </a:defRPr>
            </a:lvl3pPr>
            <a:lvl4pPr>
              <a:defRPr sz="3600" b="1">
                <a:solidFill>
                  <a:schemeClr val="bg1"/>
                </a:solidFill>
                <a:latin typeface="Calibri" panose="020F0502020204030204" pitchFamily="34" charset="0"/>
                <a:cs typeface="Calibri" panose="020F0502020204030204" pitchFamily="34" charset="0"/>
              </a:defRPr>
            </a:lvl4pPr>
            <a:lvl5pPr>
              <a:defRPr sz="3600" b="1">
                <a:solidFill>
                  <a:schemeClr val="bg1"/>
                </a:solidFill>
                <a:latin typeface="Calibri" panose="020F0502020204030204" pitchFamily="34" charset="0"/>
                <a:cs typeface="Calibri" panose="020F0502020204030204" pitchFamily="34" charset="0"/>
              </a:defRPr>
            </a:lvl5pPr>
          </a:lstStyle>
          <a:p>
            <a:pPr lvl="0"/>
            <a:r>
              <a:rPr lang="de-DE" dirty="0" smtClean="0"/>
              <a:t>Titel der Präsentation</a:t>
            </a:r>
            <a:endParaRPr lang="de-DE" dirty="0"/>
          </a:p>
        </p:txBody>
      </p:sp>
      <p:sp>
        <p:nvSpPr>
          <p:cNvPr id="7" name="Textplatzhalter 6"/>
          <p:cNvSpPr>
            <a:spLocks noGrp="1"/>
          </p:cNvSpPr>
          <p:nvPr>
            <p:ph type="body" sz="quarter" idx="13" hasCustomPrompt="1"/>
          </p:nvPr>
        </p:nvSpPr>
        <p:spPr>
          <a:xfrm>
            <a:off x="4375150" y="3425825"/>
            <a:ext cx="7210425" cy="860425"/>
          </a:xfrm>
        </p:spPr>
        <p:txBody>
          <a:bodyPr>
            <a:noAutofit/>
          </a:bodyPr>
          <a:lstStyle>
            <a:lvl1pPr marL="0" indent="0">
              <a:buNone/>
              <a:defRPr sz="3000">
                <a:solidFill>
                  <a:schemeClr val="bg1"/>
                </a:solidFill>
                <a:latin typeface="Calibri" panose="020F0502020204030204" pitchFamily="34" charset="0"/>
                <a:cs typeface="Calibri" panose="020F0502020204030204" pitchFamily="34" charset="0"/>
              </a:defRPr>
            </a:lvl1pPr>
            <a:lvl2pPr marL="457200" indent="0">
              <a:buNone/>
              <a:defRPr sz="3000">
                <a:solidFill>
                  <a:schemeClr val="bg1"/>
                </a:solidFill>
                <a:latin typeface="Calibri" panose="020F0502020204030204" pitchFamily="34" charset="0"/>
                <a:cs typeface="Calibri" panose="020F0502020204030204" pitchFamily="34" charset="0"/>
              </a:defRPr>
            </a:lvl2pPr>
            <a:lvl3pPr marL="914400" indent="0">
              <a:buNone/>
              <a:defRPr sz="3000">
                <a:solidFill>
                  <a:schemeClr val="bg1"/>
                </a:solidFill>
                <a:latin typeface="Calibri" panose="020F0502020204030204" pitchFamily="34" charset="0"/>
                <a:cs typeface="Calibri" panose="020F0502020204030204" pitchFamily="34" charset="0"/>
              </a:defRPr>
            </a:lvl3pPr>
            <a:lvl4pPr marL="1371600" indent="0">
              <a:buNone/>
              <a:defRPr sz="3000">
                <a:solidFill>
                  <a:schemeClr val="bg1"/>
                </a:solidFill>
                <a:latin typeface="Calibri" panose="020F0502020204030204" pitchFamily="34" charset="0"/>
                <a:cs typeface="Calibri" panose="020F0502020204030204" pitchFamily="34" charset="0"/>
              </a:defRPr>
            </a:lvl4pPr>
            <a:lvl5pPr marL="1828800" indent="0">
              <a:buNone/>
              <a:defRPr sz="3000">
                <a:solidFill>
                  <a:schemeClr val="bg1"/>
                </a:solidFill>
                <a:latin typeface="Calibri" panose="020F0502020204030204" pitchFamily="34" charset="0"/>
                <a:cs typeface="Calibri" panose="020F0502020204030204" pitchFamily="34" charset="0"/>
              </a:defRPr>
            </a:lvl5pPr>
          </a:lstStyle>
          <a:p>
            <a:pPr lvl="0"/>
            <a:r>
              <a:rPr lang="de-DE" dirty="0" smtClean="0"/>
              <a:t>Untertitel, drei Zeilen möglich</a:t>
            </a:r>
            <a:endParaRPr lang="de-DE" dirty="0"/>
          </a:p>
        </p:txBody>
      </p:sp>
      <p:sp>
        <p:nvSpPr>
          <p:cNvPr id="9" name="Textplatzhalter 8"/>
          <p:cNvSpPr>
            <a:spLocks noGrp="1"/>
          </p:cNvSpPr>
          <p:nvPr>
            <p:ph type="body" sz="quarter" idx="14" hasCustomPrompt="1"/>
          </p:nvPr>
        </p:nvSpPr>
        <p:spPr>
          <a:xfrm>
            <a:off x="4375150" y="4705350"/>
            <a:ext cx="7210425" cy="628650"/>
          </a:xfrm>
        </p:spPr>
        <p:txBody>
          <a:bodyPr>
            <a:noAutofit/>
          </a:bodyPr>
          <a:lstStyle>
            <a:lvl1pPr marL="0" indent="0">
              <a:buNone/>
              <a:defRPr sz="2800">
                <a:solidFill>
                  <a:schemeClr val="bg1"/>
                </a:solidFill>
                <a:latin typeface="Calibri" panose="020F0502020204030204" pitchFamily="34" charset="0"/>
                <a:cs typeface="Calibri" panose="020F0502020204030204" pitchFamily="34" charset="0"/>
              </a:defRPr>
            </a:lvl1pPr>
            <a:lvl2pPr>
              <a:defRPr sz="3000">
                <a:solidFill>
                  <a:schemeClr val="bg1"/>
                </a:solidFill>
                <a:latin typeface="Calibri" panose="020F0502020204030204" pitchFamily="34" charset="0"/>
                <a:cs typeface="Calibri" panose="020F0502020204030204" pitchFamily="34" charset="0"/>
              </a:defRPr>
            </a:lvl2pPr>
            <a:lvl3pPr>
              <a:defRPr sz="3000">
                <a:solidFill>
                  <a:schemeClr val="bg1"/>
                </a:solidFill>
                <a:latin typeface="Calibri" panose="020F0502020204030204" pitchFamily="34" charset="0"/>
                <a:cs typeface="Calibri" panose="020F0502020204030204" pitchFamily="34" charset="0"/>
              </a:defRPr>
            </a:lvl3pPr>
            <a:lvl4pPr>
              <a:defRPr sz="3000">
                <a:solidFill>
                  <a:schemeClr val="bg1"/>
                </a:solidFill>
                <a:latin typeface="Calibri" panose="020F0502020204030204" pitchFamily="34" charset="0"/>
                <a:cs typeface="Calibri" panose="020F0502020204030204" pitchFamily="34" charset="0"/>
              </a:defRPr>
            </a:lvl4pPr>
            <a:lvl5pPr>
              <a:defRPr sz="3000">
                <a:solidFill>
                  <a:schemeClr val="bg1"/>
                </a:solidFill>
                <a:latin typeface="Calibri" panose="020F0502020204030204" pitchFamily="34" charset="0"/>
                <a:cs typeface="Calibri" panose="020F0502020204030204" pitchFamily="34" charset="0"/>
              </a:defRPr>
            </a:lvl5pPr>
          </a:lstStyle>
          <a:p>
            <a:pPr lvl="0"/>
            <a:r>
              <a:rPr lang="de-DE" dirty="0" smtClean="0"/>
              <a:t>Name </a:t>
            </a:r>
            <a:r>
              <a:rPr lang="de-DE" dirty="0" err="1" smtClean="0"/>
              <a:t>Autor:in</a:t>
            </a:r>
            <a:r>
              <a:rPr lang="de-DE" dirty="0" smtClean="0"/>
              <a:t>, Funktion</a:t>
            </a:r>
            <a:endParaRPr lang="de-DE"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und Text">
    <p:spTree>
      <p:nvGrpSpPr>
        <p:cNvPr id="1" name=""/>
        <p:cNvGrpSpPr/>
        <p:nvPr/>
      </p:nvGrpSpPr>
      <p:grpSpPr>
        <a:xfrm>
          <a:off x="0" y="0"/>
          <a:ext cx="0" cy="0"/>
          <a:chOff x="0" y="0"/>
          <a:chExt cx="0" cy="0"/>
        </a:xfrm>
      </p:grpSpPr>
      <p:sp>
        <p:nvSpPr>
          <p:cNvPr id="10" name="Textplatzhalter 9"/>
          <p:cNvSpPr>
            <a:spLocks noGrp="1"/>
          </p:cNvSpPr>
          <p:nvPr>
            <p:ph type="body" sz="quarter" idx="14"/>
          </p:nvPr>
        </p:nvSpPr>
        <p:spPr>
          <a:xfrm>
            <a:off x="609600" y="1502083"/>
            <a:ext cx="10971213" cy="4216329"/>
          </a:xfrm>
        </p:spPr>
        <p:txBody>
          <a:bodyPr>
            <a:normAutofit/>
          </a:bodyPr>
          <a:lstStyle>
            <a:lvl1pPr>
              <a:defRPr sz="2100">
                <a:solidFill>
                  <a:schemeClr val="accent1"/>
                </a:solidFill>
                <a:latin typeface="Calibri" panose="020F0502020204030204" pitchFamily="34" charset="0"/>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r>
              <a:rPr lang="de-DE" dirty="0" smtClean="0"/>
              <a:t>Formatvorlagen des Textmasters bearbeiten</a:t>
            </a:r>
          </a:p>
          <a:p>
            <a:pPr lvl="1"/>
            <a:r>
              <a:rPr lang="de-DE" dirty="0" smtClean="0"/>
              <a:t>Zweite Ebene</a:t>
            </a:r>
          </a:p>
          <a:p>
            <a:pPr lvl="2"/>
            <a:r>
              <a:rPr lang="de-DE" dirty="0" smtClean="0"/>
              <a:t>Dritte Ebene</a:t>
            </a:r>
          </a:p>
          <a:p>
            <a:pPr lvl="3"/>
            <a:r>
              <a:rPr lang="de-DE" dirty="0" smtClean="0"/>
              <a:t>Vierte Ebene</a:t>
            </a:r>
          </a:p>
        </p:txBody>
      </p:sp>
      <p:sp>
        <p:nvSpPr>
          <p:cNvPr id="12" name="Textplatzhalter 11"/>
          <p:cNvSpPr>
            <a:spLocks noGrp="1"/>
          </p:cNvSpPr>
          <p:nvPr>
            <p:ph type="body" sz="quarter" idx="15" hasCustomPrompt="1"/>
          </p:nvPr>
        </p:nvSpPr>
        <p:spPr>
          <a:xfrm>
            <a:off x="609600" y="609600"/>
            <a:ext cx="10971213" cy="473075"/>
          </a:xfrm>
        </p:spPr>
        <p:txBody>
          <a:bodyPr/>
          <a:lstStyle>
            <a:lvl1pPr marL="0" indent="0">
              <a:buNone/>
              <a:defRPr sz="3000" b="1">
                <a:solidFill>
                  <a:schemeClr val="accent1"/>
                </a:solidFill>
                <a:latin typeface="Calibri" panose="020F0502020204030204" pitchFamily="34" charset="0"/>
                <a:cs typeface="Calibri" panose="020F0502020204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de-AT" sz="3000" b="1" strike="noStrike" spc="-1" dirty="0" smtClean="0">
                <a:solidFill>
                  <a:srgbClr val="385C6B"/>
                </a:solidFill>
                <a:latin typeface="Calibri"/>
              </a:rPr>
              <a:t>HEADLINE EINZEILIG</a:t>
            </a:r>
            <a:endParaRPr lang="de-DE" dirty="0"/>
          </a:p>
        </p:txBody>
      </p:sp>
      <p:sp>
        <p:nvSpPr>
          <p:cNvPr id="19" name="Datumsplatzhalter 18"/>
          <p:cNvSpPr>
            <a:spLocks noGrp="1"/>
          </p:cNvSpPr>
          <p:nvPr>
            <p:ph type="dt" idx="16"/>
          </p:nvPr>
        </p:nvSpPr>
        <p:spPr/>
        <p:txBody>
          <a:bodyPr/>
          <a:lstStyle/>
          <a:p>
            <a:pPr algn="r"/>
            <a:r>
              <a:rPr lang="de-DE" b="1" spc="-1" smtClean="0">
                <a:solidFill>
                  <a:srgbClr val="385C6B"/>
                </a:solidFill>
                <a:latin typeface="Calibri"/>
              </a:rPr>
              <a:t>19. August 2021</a:t>
            </a:r>
            <a:endParaRPr lang="de-AT" b="1" spc="-1">
              <a:solidFill>
                <a:srgbClr val="385C6B"/>
              </a:solidFill>
              <a:latin typeface="Calibri"/>
            </a:endParaRPr>
          </a:p>
        </p:txBody>
      </p:sp>
      <p:sp>
        <p:nvSpPr>
          <p:cNvPr id="20" name="Fußzeilenplatzhalter 19"/>
          <p:cNvSpPr>
            <a:spLocks noGrp="1"/>
          </p:cNvSpPr>
          <p:nvPr>
            <p:ph type="ftr" idx="17"/>
          </p:nvPr>
        </p:nvSpPr>
        <p:spPr/>
        <p:txBody>
          <a:bodyPr/>
          <a:lstStyle/>
          <a:p>
            <a:r>
              <a:rPr lang="de-DE" b="1" spc="-1" smtClean="0">
                <a:solidFill>
                  <a:srgbClr val="385C6B"/>
                </a:solidFill>
                <a:latin typeface="Calibri"/>
              </a:rPr>
              <a:t>Help-Session</a:t>
            </a:r>
            <a:endParaRPr lang="de-AT" b="1" spc="-1" dirty="0">
              <a:solidFill>
                <a:srgbClr val="385C6B"/>
              </a:solidFill>
              <a:latin typeface="Calibri"/>
            </a:endParaRPr>
          </a:p>
        </p:txBody>
      </p:sp>
      <p:sp>
        <p:nvSpPr>
          <p:cNvPr id="21" name="Foliennummernplatzhalter 20"/>
          <p:cNvSpPr>
            <a:spLocks noGrp="1"/>
          </p:cNvSpPr>
          <p:nvPr>
            <p:ph type="sldNum" idx="18"/>
          </p:nvPr>
        </p:nvSpPr>
        <p:spPr/>
        <p:txBody>
          <a:bodyPr/>
          <a:lstStyle/>
          <a:p>
            <a:pPr algn="r"/>
            <a:fld id="{FF06BF7F-D706-48CF-821D-4866D511AC01}" type="slidenum">
              <a:rPr lang="de-AT" b="1" spc="-1" smtClean="0">
                <a:solidFill>
                  <a:srgbClr val="385C6B"/>
                </a:solidFill>
                <a:latin typeface="Calibri"/>
              </a:rPr>
              <a:pPr algn="r"/>
              <a:t>‹Nr.›</a:t>
            </a:fld>
            <a:endParaRPr lang="de-AT" b="1" spc="-1" dirty="0">
              <a:solidFill>
                <a:srgbClr val="385C6B"/>
              </a:solidFill>
              <a:latin typeface="Calibri"/>
            </a:endParaRPr>
          </a:p>
        </p:txBody>
      </p:sp>
    </p:spTree>
    <p:extLst>
      <p:ext uri="{BB962C8B-B14F-4D97-AF65-F5344CB8AC3E}">
        <p14:creationId xmlns:p14="http://schemas.microsoft.com/office/powerpoint/2010/main" val="40889295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Text und Infobox">
    <p:spTree>
      <p:nvGrpSpPr>
        <p:cNvPr id="1" name=""/>
        <p:cNvGrpSpPr/>
        <p:nvPr/>
      </p:nvGrpSpPr>
      <p:grpSpPr>
        <a:xfrm>
          <a:off x="0" y="0"/>
          <a:ext cx="0" cy="0"/>
          <a:chOff x="0" y="0"/>
          <a:chExt cx="0" cy="0"/>
        </a:xfrm>
      </p:grpSpPr>
      <p:sp>
        <p:nvSpPr>
          <p:cNvPr id="10" name="Textplatzhalter 9"/>
          <p:cNvSpPr>
            <a:spLocks noGrp="1"/>
          </p:cNvSpPr>
          <p:nvPr>
            <p:ph type="body" sz="quarter" idx="14"/>
          </p:nvPr>
        </p:nvSpPr>
        <p:spPr>
          <a:xfrm>
            <a:off x="609600" y="3444972"/>
            <a:ext cx="10971213" cy="2273439"/>
          </a:xfrm>
        </p:spPr>
        <p:txBody>
          <a:bodyPr>
            <a:normAutofit/>
          </a:bodyPr>
          <a:lstStyle>
            <a:lvl1pPr marL="361950" indent="-361950">
              <a:defRPr sz="2100">
                <a:solidFill>
                  <a:schemeClr val="accent1"/>
                </a:solidFill>
                <a:latin typeface="Calibri" panose="020F0502020204030204" pitchFamily="34" charset="0"/>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r>
              <a:rPr lang="de-DE" dirty="0" smtClean="0"/>
              <a:t>Formatvorlagen des Textmasters bearbeiten</a:t>
            </a:r>
          </a:p>
          <a:p>
            <a:pPr lvl="1"/>
            <a:r>
              <a:rPr lang="de-DE" dirty="0" smtClean="0"/>
              <a:t>Zweite Ebene</a:t>
            </a:r>
          </a:p>
          <a:p>
            <a:pPr lvl="2"/>
            <a:r>
              <a:rPr lang="de-DE" dirty="0" smtClean="0"/>
              <a:t>Dritte Ebene</a:t>
            </a:r>
          </a:p>
          <a:p>
            <a:pPr lvl="3"/>
            <a:r>
              <a:rPr lang="de-DE" dirty="0" smtClean="0"/>
              <a:t>Vierte Ebene</a:t>
            </a:r>
          </a:p>
        </p:txBody>
      </p:sp>
      <p:sp>
        <p:nvSpPr>
          <p:cNvPr id="12" name="Textplatzhalter 11"/>
          <p:cNvSpPr>
            <a:spLocks noGrp="1"/>
          </p:cNvSpPr>
          <p:nvPr>
            <p:ph type="body" sz="quarter" idx="15" hasCustomPrompt="1"/>
          </p:nvPr>
        </p:nvSpPr>
        <p:spPr>
          <a:xfrm>
            <a:off x="609600" y="609600"/>
            <a:ext cx="10971213" cy="473075"/>
          </a:xfrm>
        </p:spPr>
        <p:txBody>
          <a:bodyPr/>
          <a:lstStyle>
            <a:lvl1pPr marL="0" marR="0" indent="0" algn="l" defTabSz="914400" rtl="0" eaLnBrk="1" fontAlgn="auto" latinLnBrk="0" hangingPunct="1">
              <a:lnSpc>
                <a:spcPct val="90000"/>
              </a:lnSpc>
              <a:spcBef>
                <a:spcPts val="1000"/>
              </a:spcBef>
              <a:spcAft>
                <a:spcPts val="1412"/>
              </a:spcAft>
              <a:buClr>
                <a:srgbClr val="239398"/>
              </a:buClr>
              <a:buSzPct val="70000"/>
              <a:buFont typeface="Wingdings" charset="2"/>
              <a:buNone/>
              <a:tabLst/>
              <a:defRPr sz="3000" b="1">
                <a:solidFill>
                  <a:schemeClr val="accent1"/>
                </a:solidFill>
                <a:latin typeface="Calibri" panose="020F0502020204030204" pitchFamily="34" charset="0"/>
                <a:cs typeface="Calibri" panose="020F0502020204030204" pitchFamily="34" charset="0"/>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914400" rtl="0" eaLnBrk="1" fontAlgn="auto" latinLnBrk="0" hangingPunct="1">
              <a:lnSpc>
                <a:spcPct val="90000"/>
              </a:lnSpc>
              <a:spcBef>
                <a:spcPts val="1000"/>
              </a:spcBef>
              <a:spcAft>
                <a:spcPts val="1412"/>
              </a:spcAft>
              <a:buClr>
                <a:srgbClr val="239398"/>
              </a:buClr>
              <a:buSzPct val="70000"/>
              <a:buFont typeface="Wingdings" charset="2"/>
              <a:buNone/>
              <a:tabLst/>
              <a:defRPr/>
            </a:pPr>
            <a:r>
              <a:rPr lang="de-AT" sz="3000" b="1" strike="noStrike" spc="-1" dirty="0" smtClean="0">
                <a:solidFill>
                  <a:srgbClr val="385C6B"/>
                </a:solidFill>
                <a:latin typeface="Calibri"/>
              </a:rPr>
              <a:t>HEADLINE EINZEILIG</a:t>
            </a:r>
            <a:endParaRPr lang="de-DE" dirty="0" smtClean="0"/>
          </a:p>
        </p:txBody>
      </p:sp>
      <p:sp>
        <p:nvSpPr>
          <p:cNvPr id="19" name="Datumsplatzhalter 18"/>
          <p:cNvSpPr>
            <a:spLocks noGrp="1"/>
          </p:cNvSpPr>
          <p:nvPr>
            <p:ph type="dt" idx="16"/>
          </p:nvPr>
        </p:nvSpPr>
        <p:spPr/>
        <p:txBody>
          <a:bodyPr/>
          <a:lstStyle/>
          <a:p>
            <a:pPr algn="r"/>
            <a:r>
              <a:rPr lang="de-DE" b="1" spc="-1" smtClean="0">
                <a:solidFill>
                  <a:srgbClr val="385C6B"/>
                </a:solidFill>
                <a:latin typeface="Calibri"/>
              </a:rPr>
              <a:t>19. August 2021</a:t>
            </a:r>
            <a:endParaRPr lang="de-AT" b="1" spc="-1">
              <a:solidFill>
                <a:srgbClr val="385C6B"/>
              </a:solidFill>
              <a:latin typeface="Calibri"/>
            </a:endParaRPr>
          </a:p>
        </p:txBody>
      </p:sp>
      <p:sp>
        <p:nvSpPr>
          <p:cNvPr id="20" name="Fußzeilenplatzhalter 19"/>
          <p:cNvSpPr>
            <a:spLocks noGrp="1"/>
          </p:cNvSpPr>
          <p:nvPr>
            <p:ph type="ftr" idx="17"/>
          </p:nvPr>
        </p:nvSpPr>
        <p:spPr/>
        <p:txBody>
          <a:bodyPr/>
          <a:lstStyle/>
          <a:p>
            <a:r>
              <a:rPr lang="de-DE" b="1" spc="-1" smtClean="0">
                <a:solidFill>
                  <a:srgbClr val="385C6B"/>
                </a:solidFill>
                <a:latin typeface="Calibri"/>
              </a:rPr>
              <a:t>Help-Session</a:t>
            </a:r>
            <a:endParaRPr lang="de-AT" b="1" spc="-1" dirty="0">
              <a:solidFill>
                <a:srgbClr val="385C6B"/>
              </a:solidFill>
              <a:latin typeface="Calibri"/>
            </a:endParaRPr>
          </a:p>
        </p:txBody>
      </p:sp>
      <p:sp>
        <p:nvSpPr>
          <p:cNvPr id="21" name="Foliennummernplatzhalter 20"/>
          <p:cNvSpPr>
            <a:spLocks noGrp="1"/>
          </p:cNvSpPr>
          <p:nvPr>
            <p:ph type="sldNum" idx="18"/>
          </p:nvPr>
        </p:nvSpPr>
        <p:spPr/>
        <p:txBody>
          <a:bodyPr/>
          <a:lstStyle/>
          <a:p>
            <a:pPr algn="r"/>
            <a:fld id="{FF06BF7F-D706-48CF-821D-4866D511AC01}" type="slidenum">
              <a:rPr lang="de-AT" b="1" spc="-1" smtClean="0">
                <a:solidFill>
                  <a:srgbClr val="385C6B"/>
                </a:solidFill>
                <a:latin typeface="Calibri"/>
              </a:rPr>
              <a:pPr algn="r"/>
              <a:t>‹Nr.›</a:t>
            </a:fld>
            <a:endParaRPr lang="de-AT" b="1" spc="-1" dirty="0">
              <a:solidFill>
                <a:srgbClr val="385C6B"/>
              </a:solidFill>
              <a:latin typeface="Calibri"/>
            </a:endParaRPr>
          </a:p>
        </p:txBody>
      </p:sp>
      <p:sp>
        <p:nvSpPr>
          <p:cNvPr id="7" name="Textplatzhalter 9"/>
          <p:cNvSpPr>
            <a:spLocks noGrp="1"/>
          </p:cNvSpPr>
          <p:nvPr>
            <p:ph type="body" sz="quarter" idx="20" hasCustomPrompt="1"/>
          </p:nvPr>
        </p:nvSpPr>
        <p:spPr>
          <a:xfrm>
            <a:off x="609599" y="1435003"/>
            <a:ext cx="10971213" cy="1657642"/>
          </a:xfrm>
          <a:solidFill>
            <a:schemeClr val="accent4"/>
          </a:solidFill>
        </p:spPr>
        <p:txBody>
          <a:bodyPr lIns="180000" tIns="180000" rIns="180000" bIns="180000" anchor="t">
            <a:normAutofit/>
          </a:bodyPr>
          <a:lstStyle>
            <a:lvl1pPr marL="0" indent="0">
              <a:spcBef>
                <a:spcPts val="0"/>
              </a:spcBef>
              <a:spcAft>
                <a:spcPts val="0"/>
              </a:spcAft>
              <a:buNone/>
              <a:tabLst/>
              <a:defRPr sz="2100" b="1" baseline="0">
                <a:solidFill>
                  <a:schemeClr val="bg1">
                    <a:lumMod val="50000"/>
                  </a:schemeClr>
                </a:solidFill>
                <a:latin typeface="Calibri" panose="020F0502020204030204" pitchFamily="34" charset="0"/>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r>
              <a:rPr lang="de-DE" dirty="0" smtClean="0"/>
              <a:t>Infobox</a:t>
            </a:r>
          </a:p>
        </p:txBody>
      </p:sp>
    </p:spTree>
    <p:extLst>
      <p:ext uri="{BB962C8B-B14F-4D97-AF65-F5344CB8AC3E}">
        <p14:creationId xmlns:p14="http://schemas.microsoft.com/office/powerpoint/2010/main" val="19502526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Text und Abbildung rechts">
    <p:spTree>
      <p:nvGrpSpPr>
        <p:cNvPr id="1" name=""/>
        <p:cNvGrpSpPr/>
        <p:nvPr/>
      </p:nvGrpSpPr>
      <p:grpSpPr>
        <a:xfrm>
          <a:off x="0" y="0"/>
          <a:ext cx="0" cy="0"/>
          <a:chOff x="0" y="0"/>
          <a:chExt cx="0" cy="0"/>
        </a:xfrm>
      </p:grpSpPr>
      <p:sp>
        <p:nvSpPr>
          <p:cNvPr id="10" name="Textplatzhalter 9"/>
          <p:cNvSpPr>
            <a:spLocks noGrp="1"/>
          </p:cNvSpPr>
          <p:nvPr>
            <p:ph type="body" sz="quarter" idx="14"/>
          </p:nvPr>
        </p:nvSpPr>
        <p:spPr>
          <a:xfrm>
            <a:off x="609600" y="1502083"/>
            <a:ext cx="5136107" cy="4216329"/>
          </a:xfrm>
        </p:spPr>
        <p:txBody>
          <a:bodyPr>
            <a:normAutofit/>
          </a:bodyPr>
          <a:lstStyle>
            <a:lvl1pPr marL="449263" indent="-449263">
              <a:defRPr sz="2100">
                <a:solidFill>
                  <a:schemeClr val="accent1"/>
                </a:solidFill>
                <a:latin typeface="Calibri" panose="020F0502020204030204" pitchFamily="34" charset="0"/>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r>
              <a:rPr lang="de-DE" dirty="0" smtClean="0"/>
              <a:t>Formatvorlagen des Textmasters bearbeiten</a:t>
            </a:r>
          </a:p>
          <a:p>
            <a:pPr lvl="1"/>
            <a:r>
              <a:rPr lang="de-DE" dirty="0" smtClean="0"/>
              <a:t>Zweite Ebene</a:t>
            </a:r>
          </a:p>
          <a:p>
            <a:pPr lvl="2"/>
            <a:r>
              <a:rPr lang="de-DE" dirty="0" smtClean="0"/>
              <a:t>Dritte Ebene</a:t>
            </a:r>
          </a:p>
          <a:p>
            <a:pPr lvl="3"/>
            <a:r>
              <a:rPr lang="de-DE" dirty="0" smtClean="0"/>
              <a:t>Vierte Ebene</a:t>
            </a:r>
          </a:p>
        </p:txBody>
      </p:sp>
      <p:sp>
        <p:nvSpPr>
          <p:cNvPr id="12" name="Textplatzhalter 11"/>
          <p:cNvSpPr>
            <a:spLocks noGrp="1"/>
          </p:cNvSpPr>
          <p:nvPr>
            <p:ph type="body" sz="quarter" idx="15" hasCustomPrompt="1"/>
          </p:nvPr>
        </p:nvSpPr>
        <p:spPr>
          <a:xfrm>
            <a:off x="609600" y="609600"/>
            <a:ext cx="10971213" cy="473075"/>
          </a:xfrm>
        </p:spPr>
        <p:txBody>
          <a:bodyPr/>
          <a:lstStyle>
            <a:lvl1pPr marL="0" marR="0" indent="0" algn="l" defTabSz="914400" rtl="0" eaLnBrk="1" fontAlgn="auto" latinLnBrk="0" hangingPunct="1">
              <a:lnSpc>
                <a:spcPct val="90000"/>
              </a:lnSpc>
              <a:spcBef>
                <a:spcPts val="1000"/>
              </a:spcBef>
              <a:spcAft>
                <a:spcPts val="1412"/>
              </a:spcAft>
              <a:buClr>
                <a:srgbClr val="239398"/>
              </a:buClr>
              <a:buSzPct val="70000"/>
              <a:buFont typeface="Wingdings" charset="2"/>
              <a:buNone/>
              <a:tabLst/>
              <a:defRPr sz="3000" b="1">
                <a:solidFill>
                  <a:schemeClr val="accent1"/>
                </a:solidFill>
                <a:latin typeface="Calibri" panose="020F0502020204030204" pitchFamily="34" charset="0"/>
                <a:cs typeface="Calibri" panose="020F0502020204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de-AT" sz="3000" b="1" strike="noStrike" spc="-1" dirty="0" smtClean="0">
                <a:solidFill>
                  <a:srgbClr val="385C6B"/>
                </a:solidFill>
                <a:latin typeface="Calibri"/>
              </a:rPr>
              <a:t>HEADLINE EINZEILIG</a:t>
            </a:r>
            <a:endParaRPr lang="de-DE" dirty="0"/>
          </a:p>
        </p:txBody>
      </p:sp>
      <p:sp>
        <p:nvSpPr>
          <p:cNvPr id="11" name="Inhaltsplatzhalter 10"/>
          <p:cNvSpPr>
            <a:spLocks noGrp="1"/>
          </p:cNvSpPr>
          <p:nvPr>
            <p:ph sz="quarter" idx="16"/>
          </p:nvPr>
        </p:nvSpPr>
        <p:spPr>
          <a:xfrm>
            <a:off x="6454775" y="1501775"/>
            <a:ext cx="5126038" cy="4216400"/>
          </a:xfrm>
        </p:spPr>
        <p:txBody>
          <a:bodyPr>
            <a:normAutofit/>
          </a:bodyPr>
          <a:lstStyle>
            <a:lvl1pPr marL="0" indent="0">
              <a:buNone/>
              <a:defRPr sz="2100">
                <a:solidFill>
                  <a:srgbClr val="385C6B"/>
                </a:solidFill>
                <a:latin typeface="Calibri" panose="020F0502020204030204" pitchFamily="34" charset="0"/>
                <a:cs typeface="Calibri" panose="020F0502020204030204" pitchFamily="34" charset="0"/>
              </a:defRPr>
            </a:lvl1pPr>
          </a:lstStyle>
          <a:p>
            <a:pPr lvl="0"/>
            <a:endParaRPr lang="de-DE" dirty="0"/>
          </a:p>
        </p:txBody>
      </p:sp>
      <p:sp>
        <p:nvSpPr>
          <p:cNvPr id="13" name="Datumsplatzhalter 12"/>
          <p:cNvSpPr>
            <a:spLocks noGrp="1"/>
          </p:cNvSpPr>
          <p:nvPr>
            <p:ph type="dt" idx="17"/>
          </p:nvPr>
        </p:nvSpPr>
        <p:spPr/>
        <p:txBody>
          <a:bodyPr/>
          <a:lstStyle/>
          <a:p>
            <a:pPr algn="r"/>
            <a:r>
              <a:rPr lang="de-DE" b="1" spc="-1" smtClean="0">
                <a:solidFill>
                  <a:srgbClr val="385C6B"/>
                </a:solidFill>
                <a:latin typeface="Calibri"/>
              </a:rPr>
              <a:t>19. August 2021</a:t>
            </a:r>
            <a:endParaRPr lang="de-AT" b="1" spc="-1" dirty="0">
              <a:solidFill>
                <a:srgbClr val="385C6B"/>
              </a:solidFill>
              <a:latin typeface="Calibri"/>
            </a:endParaRPr>
          </a:p>
        </p:txBody>
      </p:sp>
      <p:sp>
        <p:nvSpPr>
          <p:cNvPr id="14" name="Fußzeilenplatzhalter 13"/>
          <p:cNvSpPr>
            <a:spLocks noGrp="1"/>
          </p:cNvSpPr>
          <p:nvPr>
            <p:ph type="ftr" idx="18"/>
          </p:nvPr>
        </p:nvSpPr>
        <p:spPr/>
        <p:txBody>
          <a:bodyPr/>
          <a:lstStyle/>
          <a:p>
            <a:r>
              <a:rPr lang="de-DE" b="1" spc="-1" smtClean="0">
                <a:solidFill>
                  <a:srgbClr val="385C6B"/>
                </a:solidFill>
                <a:latin typeface="Calibri"/>
              </a:rPr>
              <a:t>Help-Session</a:t>
            </a:r>
            <a:endParaRPr lang="de-AT" b="1" spc="-1" dirty="0">
              <a:solidFill>
                <a:srgbClr val="385C6B"/>
              </a:solidFill>
              <a:latin typeface="Calibri"/>
            </a:endParaRPr>
          </a:p>
        </p:txBody>
      </p:sp>
      <p:sp>
        <p:nvSpPr>
          <p:cNvPr id="15" name="Foliennummernplatzhalter 14"/>
          <p:cNvSpPr>
            <a:spLocks noGrp="1"/>
          </p:cNvSpPr>
          <p:nvPr>
            <p:ph type="sldNum" idx="19"/>
          </p:nvPr>
        </p:nvSpPr>
        <p:spPr/>
        <p:txBody>
          <a:bodyPr/>
          <a:lstStyle/>
          <a:p>
            <a:pPr algn="r"/>
            <a:fld id="{FF06BF7F-D706-48CF-821D-4866D511AC01}" type="slidenum">
              <a:rPr lang="de-AT" b="1" spc="-1" smtClean="0">
                <a:solidFill>
                  <a:srgbClr val="385C6B"/>
                </a:solidFill>
                <a:latin typeface="Calibri"/>
              </a:rPr>
              <a:pPr algn="r"/>
              <a:t>‹Nr.›</a:t>
            </a:fld>
            <a:endParaRPr lang="de-AT" b="1" spc="-1" dirty="0">
              <a:solidFill>
                <a:srgbClr val="385C6B"/>
              </a:solidFill>
              <a:latin typeface="Calibri"/>
            </a:endParaRPr>
          </a:p>
        </p:txBody>
      </p:sp>
    </p:spTree>
    <p:extLst>
      <p:ext uri="{BB962C8B-B14F-4D97-AF65-F5344CB8AC3E}">
        <p14:creationId xmlns:p14="http://schemas.microsoft.com/office/powerpoint/2010/main" val="150291693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Text und Bild">
    <p:spTree>
      <p:nvGrpSpPr>
        <p:cNvPr id="1" name=""/>
        <p:cNvGrpSpPr/>
        <p:nvPr/>
      </p:nvGrpSpPr>
      <p:grpSpPr>
        <a:xfrm>
          <a:off x="0" y="0"/>
          <a:ext cx="0" cy="0"/>
          <a:chOff x="0" y="0"/>
          <a:chExt cx="0" cy="0"/>
        </a:xfrm>
      </p:grpSpPr>
      <p:sp>
        <p:nvSpPr>
          <p:cNvPr id="10" name="Textplatzhalter 9"/>
          <p:cNvSpPr>
            <a:spLocks noGrp="1"/>
          </p:cNvSpPr>
          <p:nvPr>
            <p:ph type="body" sz="quarter" idx="14"/>
          </p:nvPr>
        </p:nvSpPr>
        <p:spPr>
          <a:xfrm>
            <a:off x="609600" y="1502083"/>
            <a:ext cx="5136107" cy="4216329"/>
          </a:xfrm>
        </p:spPr>
        <p:txBody>
          <a:bodyPr>
            <a:normAutofit/>
          </a:bodyPr>
          <a:lstStyle>
            <a:lvl1pPr marL="449263" indent="-449263">
              <a:defRPr sz="2100">
                <a:solidFill>
                  <a:schemeClr val="accent1"/>
                </a:solidFill>
                <a:latin typeface="Calibri" panose="020F0502020204030204" pitchFamily="34" charset="0"/>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r>
              <a:rPr lang="de-DE" dirty="0" smtClean="0"/>
              <a:t>Formatvorlagen des Textmasters bearbeiten</a:t>
            </a:r>
          </a:p>
          <a:p>
            <a:pPr lvl="1"/>
            <a:r>
              <a:rPr lang="de-DE" dirty="0" smtClean="0"/>
              <a:t>Zweite Ebene</a:t>
            </a:r>
          </a:p>
          <a:p>
            <a:pPr lvl="2"/>
            <a:r>
              <a:rPr lang="de-DE" dirty="0" smtClean="0"/>
              <a:t>Dritte Ebene</a:t>
            </a:r>
          </a:p>
          <a:p>
            <a:pPr lvl="3"/>
            <a:r>
              <a:rPr lang="de-DE" dirty="0" smtClean="0"/>
              <a:t>Vierte Ebene</a:t>
            </a:r>
          </a:p>
        </p:txBody>
      </p:sp>
      <p:sp>
        <p:nvSpPr>
          <p:cNvPr id="12" name="Textplatzhalter 11"/>
          <p:cNvSpPr>
            <a:spLocks noGrp="1"/>
          </p:cNvSpPr>
          <p:nvPr>
            <p:ph type="body" sz="quarter" idx="15" hasCustomPrompt="1"/>
          </p:nvPr>
        </p:nvSpPr>
        <p:spPr>
          <a:xfrm>
            <a:off x="609600" y="609600"/>
            <a:ext cx="5136107" cy="473075"/>
          </a:xfrm>
        </p:spPr>
        <p:txBody>
          <a:bodyPr/>
          <a:lstStyle>
            <a:lvl1pPr marL="0" indent="0">
              <a:buNone/>
              <a:defRPr sz="3000" b="1">
                <a:solidFill>
                  <a:schemeClr val="accent1"/>
                </a:solidFill>
                <a:latin typeface="Calibri" panose="020F0502020204030204" pitchFamily="34" charset="0"/>
                <a:cs typeface="Calibri" panose="020F0502020204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de-AT" sz="3000" b="1" strike="noStrike" spc="-1" dirty="0" smtClean="0">
                <a:solidFill>
                  <a:srgbClr val="385C6B"/>
                </a:solidFill>
                <a:latin typeface="Calibri"/>
              </a:rPr>
              <a:t>HEADLINE EINZEILIG</a:t>
            </a:r>
            <a:endParaRPr lang="de-DE" dirty="0"/>
          </a:p>
        </p:txBody>
      </p:sp>
      <p:sp>
        <p:nvSpPr>
          <p:cNvPr id="13" name="Datumsplatzhalter 12"/>
          <p:cNvSpPr>
            <a:spLocks noGrp="1"/>
          </p:cNvSpPr>
          <p:nvPr>
            <p:ph type="dt" idx="17"/>
          </p:nvPr>
        </p:nvSpPr>
        <p:spPr/>
        <p:txBody>
          <a:bodyPr/>
          <a:lstStyle/>
          <a:p>
            <a:pPr algn="r"/>
            <a:r>
              <a:rPr lang="de-DE" b="1" spc="-1" smtClean="0">
                <a:solidFill>
                  <a:srgbClr val="385C6B"/>
                </a:solidFill>
                <a:latin typeface="Calibri"/>
              </a:rPr>
              <a:t>19. August 2021</a:t>
            </a:r>
            <a:endParaRPr lang="de-AT" b="1" spc="-1" dirty="0">
              <a:solidFill>
                <a:srgbClr val="385C6B"/>
              </a:solidFill>
              <a:latin typeface="Calibri"/>
            </a:endParaRPr>
          </a:p>
        </p:txBody>
      </p:sp>
      <p:sp>
        <p:nvSpPr>
          <p:cNvPr id="14" name="Fußzeilenplatzhalter 13"/>
          <p:cNvSpPr>
            <a:spLocks noGrp="1"/>
          </p:cNvSpPr>
          <p:nvPr>
            <p:ph type="ftr" idx="18"/>
          </p:nvPr>
        </p:nvSpPr>
        <p:spPr/>
        <p:txBody>
          <a:bodyPr/>
          <a:lstStyle/>
          <a:p>
            <a:r>
              <a:rPr lang="de-DE" b="1" spc="-1" smtClean="0">
                <a:solidFill>
                  <a:srgbClr val="385C6B"/>
                </a:solidFill>
                <a:latin typeface="Calibri"/>
              </a:rPr>
              <a:t>Help-Session</a:t>
            </a:r>
            <a:endParaRPr lang="de-AT" b="1" spc="-1" dirty="0">
              <a:solidFill>
                <a:srgbClr val="385C6B"/>
              </a:solidFill>
              <a:latin typeface="Calibri"/>
            </a:endParaRPr>
          </a:p>
        </p:txBody>
      </p:sp>
      <p:sp>
        <p:nvSpPr>
          <p:cNvPr id="15" name="Foliennummernplatzhalter 14"/>
          <p:cNvSpPr>
            <a:spLocks noGrp="1"/>
          </p:cNvSpPr>
          <p:nvPr>
            <p:ph type="sldNum" idx="19"/>
          </p:nvPr>
        </p:nvSpPr>
        <p:spPr/>
        <p:txBody>
          <a:bodyPr/>
          <a:lstStyle/>
          <a:p>
            <a:pPr algn="r"/>
            <a:fld id="{FF06BF7F-D706-48CF-821D-4866D511AC01}" type="slidenum">
              <a:rPr lang="de-AT" b="1" spc="-1" smtClean="0">
                <a:solidFill>
                  <a:srgbClr val="385C6B"/>
                </a:solidFill>
                <a:latin typeface="Calibri"/>
              </a:rPr>
              <a:pPr algn="r"/>
              <a:t>‹Nr.›</a:t>
            </a:fld>
            <a:endParaRPr lang="de-AT" b="1" spc="-1" dirty="0">
              <a:solidFill>
                <a:srgbClr val="385C6B"/>
              </a:solidFill>
              <a:latin typeface="Calibri"/>
            </a:endParaRPr>
          </a:p>
        </p:txBody>
      </p:sp>
      <p:sp>
        <p:nvSpPr>
          <p:cNvPr id="3" name="Bildplatzhalter 2"/>
          <p:cNvSpPr>
            <a:spLocks noGrp="1"/>
          </p:cNvSpPr>
          <p:nvPr>
            <p:ph type="pic" sz="quarter" idx="20"/>
          </p:nvPr>
        </p:nvSpPr>
        <p:spPr>
          <a:xfrm>
            <a:off x="6115050" y="0"/>
            <a:ext cx="6076950" cy="5921477"/>
          </a:xfrm>
        </p:spPr>
        <p:txBody>
          <a:bodyPr/>
          <a:lstStyle>
            <a:lvl1pPr marL="0" indent="0">
              <a:buNone/>
              <a:defRPr>
                <a:latin typeface="Calibri" panose="020F0502020204030204" pitchFamily="34" charset="0"/>
                <a:cs typeface="Calibri" panose="020F0502020204030204" pitchFamily="34" charset="0"/>
              </a:defRPr>
            </a:lvl1pPr>
          </a:lstStyle>
          <a:p>
            <a:endParaRPr lang="de-DE" dirty="0"/>
          </a:p>
        </p:txBody>
      </p:sp>
    </p:spTree>
    <p:extLst>
      <p:ext uri="{BB962C8B-B14F-4D97-AF65-F5344CB8AC3E}">
        <p14:creationId xmlns:p14="http://schemas.microsoft.com/office/powerpoint/2010/main" val="29075315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line, Text und Abbildung links">
    <p:spTree>
      <p:nvGrpSpPr>
        <p:cNvPr id="1" name=""/>
        <p:cNvGrpSpPr/>
        <p:nvPr/>
      </p:nvGrpSpPr>
      <p:grpSpPr>
        <a:xfrm>
          <a:off x="0" y="0"/>
          <a:ext cx="0" cy="0"/>
          <a:chOff x="0" y="0"/>
          <a:chExt cx="0" cy="0"/>
        </a:xfrm>
      </p:grpSpPr>
      <p:sp>
        <p:nvSpPr>
          <p:cNvPr id="12" name="Textplatzhalter 11"/>
          <p:cNvSpPr>
            <a:spLocks noGrp="1"/>
          </p:cNvSpPr>
          <p:nvPr>
            <p:ph type="body" sz="quarter" idx="15" hasCustomPrompt="1"/>
          </p:nvPr>
        </p:nvSpPr>
        <p:spPr>
          <a:xfrm>
            <a:off x="609600" y="609600"/>
            <a:ext cx="10971213" cy="473075"/>
          </a:xfrm>
        </p:spPr>
        <p:txBody>
          <a:bodyPr/>
          <a:lstStyle>
            <a:lvl1pPr marL="0" indent="0">
              <a:buNone/>
              <a:defRPr sz="3000" b="1">
                <a:solidFill>
                  <a:schemeClr val="accent1"/>
                </a:solidFill>
                <a:latin typeface="Calibri" panose="020F0502020204030204" pitchFamily="34" charset="0"/>
                <a:cs typeface="Calibri" panose="020F0502020204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de-AT" sz="3000" b="1" strike="noStrike" spc="-1" dirty="0" smtClean="0">
                <a:solidFill>
                  <a:srgbClr val="385C6B"/>
                </a:solidFill>
                <a:latin typeface="Calibri"/>
              </a:rPr>
              <a:t>HEADLINE EINZEILIG</a:t>
            </a:r>
            <a:endParaRPr lang="de-DE" dirty="0"/>
          </a:p>
        </p:txBody>
      </p:sp>
      <p:sp>
        <p:nvSpPr>
          <p:cNvPr id="8" name="Textplatzhalter 9"/>
          <p:cNvSpPr>
            <a:spLocks noGrp="1"/>
          </p:cNvSpPr>
          <p:nvPr>
            <p:ph type="body" sz="quarter" idx="17"/>
          </p:nvPr>
        </p:nvSpPr>
        <p:spPr>
          <a:xfrm>
            <a:off x="6444706" y="1501846"/>
            <a:ext cx="5136107" cy="4216329"/>
          </a:xfrm>
        </p:spPr>
        <p:txBody>
          <a:bodyPr>
            <a:normAutofit/>
          </a:bodyPr>
          <a:lstStyle>
            <a:lvl1pPr>
              <a:defRPr sz="2100">
                <a:solidFill>
                  <a:schemeClr val="accent1"/>
                </a:solidFill>
                <a:latin typeface="Calibri" panose="020F0502020204030204" pitchFamily="34" charset="0"/>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r>
              <a:rPr lang="de-DE" dirty="0" smtClean="0"/>
              <a:t>Formatvorlagen des Textmasters bearbeiten</a:t>
            </a:r>
          </a:p>
          <a:p>
            <a:pPr lvl="1"/>
            <a:r>
              <a:rPr lang="de-DE" dirty="0" smtClean="0"/>
              <a:t>Zweite Ebene</a:t>
            </a:r>
          </a:p>
          <a:p>
            <a:pPr lvl="2"/>
            <a:r>
              <a:rPr lang="de-DE" dirty="0" smtClean="0"/>
              <a:t>Dritte Ebene</a:t>
            </a:r>
          </a:p>
          <a:p>
            <a:pPr lvl="3"/>
            <a:r>
              <a:rPr lang="de-DE" dirty="0" smtClean="0"/>
              <a:t>Vierte Ebene</a:t>
            </a:r>
          </a:p>
        </p:txBody>
      </p:sp>
      <p:sp>
        <p:nvSpPr>
          <p:cNvPr id="9" name="Inhaltsplatzhalter 10"/>
          <p:cNvSpPr>
            <a:spLocks noGrp="1"/>
          </p:cNvSpPr>
          <p:nvPr>
            <p:ph sz="quarter" idx="18"/>
          </p:nvPr>
        </p:nvSpPr>
        <p:spPr>
          <a:xfrm>
            <a:off x="609600" y="1515423"/>
            <a:ext cx="5126038" cy="4216400"/>
          </a:xfrm>
        </p:spPr>
        <p:txBody>
          <a:bodyPr>
            <a:normAutofit/>
          </a:bodyPr>
          <a:lstStyle>
            <a:lvl1pPr marL="0" indent="0">
              <a:buNone/>
              <a:defRPr sz="2100">
                <a:solidFill>
                  <a:srgbClr val="385C6B"/>
                </a:solidFill>
                <a:latin typeface="Calibri" panose="020F0502020204030204" pitchFamily="34" charset="0"/>
                <a:cs typeface="Calibri" panose="020F0502020204030204" pitchFamily="34" charset="0"/>
              </a:defRPr>
            </a:lvl1pPr>
          </a:lstStyle>
          <a:p>
            <a:pPr lvl="0"/>
            <a:endParaRPr lang="de-DE" dirty="0" smtClean="0"/>
          </a:p>
        </p:txBody>
      </p:sp>
      <p:sp>
        <p:nvSpPr>
          <p:cNvPr id="5" name="Datumsplatzhalter 4"/>
          <p:cNvSpPr>
            <a:spLocks noGrp="1"/>
          </p:cNvSpPr>
          <p:nvPr>
            <p:ph type="dt" idx="19"/>
          </p:nvPr>
        </p:nvSpPr>
        <p:spPr/>
        <p:txBody>
          <a:bodyPr/>
          <a:lstStyle/>
          <a:p>
            <a:pPr algn="r"/>
            <a:r>
              <a:rPr lang="de-DE" b="1" spc="-1" smtClean="0">
                <a:solidFill>
                  <a:srgbClr val="385C6B"/>
                </a:solidFill>
                <a:latin typeface="Calibri"/>
              </a:rPr>
              <a:t>19. August 2021</a:t>
            </a:r>
            <a:endParaRPr lang="de-AT" b="1" spc="-1" dirty="0">
              <a:solidFill>
                <a:srgbClr val="385C6B"/>
              </a:solidFill>
              <a:latin typeface="Calibri"/>
            </a:endParaRPr>
          </a:p>
        </p:txBody>
      </p:sp>
      <p:sp>
        <p:nvSpPr>
          <p:cNvPr id="6" name="Fußzeilenplatzhalter 5"/>
          <p:cNvSpPr>
            <a:spLocks noGrp="1"/>
          </p:cNvSpPr>
          <p:nvPr>
            <p:ph type="ftr" idx="20"/>
          </p:nvPr>
        </p:nvSpPr>
        <p:spPr/>
        <p:txBody>
          <a:bodyPr/>
          <a:lstStyle/>
          <a:p>
            <a:r>
              <a:rPr lang="de-DE" b="1" spc="-1" smtClean="0">
                <a:solidFill>
                  <a:srgbClr val="385C6B"/>
                </a:solidFill>
                <a:latin typeface="Calibri"/>
              </a:rPr>
              <a:t>Help-Session</a:t>
            </a:r>
            <a:endParaRPr lang="de-AT" b="1" spc="-1" dirty="0">
              <a:solidFill>
                <a:srgbClr val="385C6B"/>
              </a:solidFill>
              <a:latin typeface="Calibri"/>
            </a:endParaRPr>
          </a:p>
        </p:txBody>
      </p:sp>
      <p:sp>
        <p:nvSpPr>
          <p:cNvPr id="7" name="Foliennummernplatzhalter 6"/>
          <p:cNvSpPr>
            <a:spLocks noGrp="1"/>
          </p:cNvSpPr>
          <p:nvPr>
            <p:ph type="sldNum" idx="21"/>
          </p:nvPr>
        </p:nvSpPr>
        <p:spPr/>
        <p:txBody>
          <a:bodyPr/>
          <a:lstStyle/>
          <a:p>
            <a:pPr algn="r"/>
            <a:fld id="{FF06BF7F-D706-48CF-821D-4866D511AC01}" type="slidenum">
              <a:rPr lang="de-AT" b="1" spc="-1" smtClean="0">
                <a:solidFill>
                  <a:srgbClr val="385C6B"/>
                </a:solidFill>
                <a:latin typeface="Calibri"/>
              </a:rPr>
              <a:pPr algn="r"/>
              <a:t>‹Nr.›</a:t>
            </a:fld>
            <a:endParaRPr lang="de-AT" b="1" spc="-1" dirty="0">
              <a:solidFill>
                <a:srgbClr val="385C6B"/>
              </a:solidFill>
              <a:latin typeface="Calibri"/>
            </a:endParaRPr>
          </a:p>
        </p:txBody>
      </p:sp>
    </p:spTree>
    <p:extLst>
      <p:ext uri="{BB962C8B-B14F-4D97-AF65-F5344CB8AC3E}">
        <p14:creationId xmlns:p14="http://schemas.microsoft.com/office/powerpoint/2010/main" val="1822730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Text und Tabelle">
    <p:spTree>
      <p:nvGrpSpPr>
        <p:cNvPr id="1" name=""/>
        <p:cNvGrpSpPr/>
        <p:nvPr/>
      </p:nvGrpSpPr>
      <p:grpSpPr>
        <a:xfrm>
          <a:off x="0" y="0"/>
          <a:ext cx="0" cy="0"/>
          <a:chOff x="0" y="0"/>
          <a:chExt cx="0" cy="0"/>
        </a:xfrm>
      </p:grpSpPr>
      <p:sp>
        <p:nvSpPr>
          <p:cNvPr id="12" name="Textplatzhalter 11"/>
          <p:cNvSpPr>
            <a:spLocks noGrp="1"/>
          </p:cNvSpPr>
          <p:nvPr>
            <p:ph type="body" sz="quarter" idx="15" hasCustomPrompt="1"/>
          </p:nvPr>
        </p:nvSpPr>
        <p:spPr>
          <a:xfrm>
            <a:off x="609600" y="609600"/>
            <a:ext cx="10971213" cy="473075"/>
          </a:xfrm>
        </p:spPr>
        <p:txBody>
          <a:bodyPr/>
          <a:lstStyle>
            <a:lvl1pPr marL="0" indent="0">
              <a:buNone/>
              <a:defRPr sz="3000" b="1">
                <a:solidFill>
                  <a:schemeClr val="accent1"/>
                </a:solidFill>
                <a:latin typeface="Calibri" panose="020F0502020204030204" pitchFamily="34" charset="0"/>
                <a:cs typeface="Calibri" panose="020F0502020204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de-AT" sz="3000" b="1" strike="noStrike" spc="-1" dirty="0" smtClean="0">
                <a:solidFill>
                  <a:srgbClr val="385C6B"/>
                </a:solidFill>
                <a:latin typeface="Calibri"/>
              </a:rPr>
              <a:t>HEADLINE EINZEILIG</a:t>
            </a:r>
            <a:endParaRPr lang="de-DE" dirty="0"/>
          </a:p>
        </p:txBody>
      </p:sp>
      <p:sp>
        <p:nvSpPr>
          <p:cNvPr id="8" name="Textplatzhalter 9"/>
          <p:cNvSpPr>
            <a:spLocks noGrp="1"/>
          </p:cNvSpPr>
          <p:nvPr>
            <p:ph type="body" sz="quarter" idx="17"/>
          </p:nvPr>
        </p:nvSpPr>
        <p:spPr>
          <a:xfrm>
            <a:off x="609600" y="4053385"/>
            <a:ext cx="10971214" cy="1664790"/>
          </a:xfrm>
        </p:spPr>
        <p:txBody>
          <a:bodyPr>
            <a:normAutofit/>
          </a:bodyPr>
          <a:lstStyle>
            <a:lvl1pPr>
              <a:defRPr sz="2100">
                <a:solidFill>
                  <a:schemeClr val="accent1"/>
                </a:solidFill>
                <a:latin typeface="Calibri" panose="020F0502020204030204" pitchFamily="34" charset="0"/>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r>
              <a:rPr lang="de-DE" dirty="0" smtClean="0"/>
              <a:t>Formatvorlagen des Textmasters bearbeiten</a:t>
            </a:r>
          </a:p>
          <a:p>
            <a:pPr lvl="1"/>
            <a:r>
              <a:rPr lang="de-DE" dirty="0" smtClean="0"/>
              <a:t>Zweite Ebene</a:t>
            </a:r>
          </a:p>
          <a:p>
            <a:pPr lvl="2"/>
            <a:r>
              <a:rPr lang="de-DE" dirty="0" smtClean="0"/>
              <a:t>Dritte Ebene</a:t>
            </a:r>
          </a:p>
          <a:p>
            <a:pPr lvl="3"/>
            <a:r>
              <a:rPr lang="de-DE" dirty="0" smtClean="0"/>
              <a:t>Vierte Ebene</a:t>
            </a:r>
          </a:p>
        </p:txBody>
      </p:sp>
      <p:sp>
        <p:nvSpPr>
          <p:cNvPr id="9" name="Inhaltsplatzhalter 10"/>
          <p:cNvSpPr>
            <a:spLocks noGrp="1"/>
          </p:cNvSpPr>
          <p:nvPr>
            <p:ph sz="quarter" idx="18"/>
          </p:nvPr>
        </p:nvSpPr>
        <p:spPr>
          <a:xfrm>
            <a:off x="609599" y="1515423"/>
            <a:ext cx="10971213" cy="2392107"/>
          </a:xfrm>
        </p:spPr>
        <p:txBody>
          <a:bodyPr>
            <a:normAutofit/>
          </a:bodyPr>
          <a:lstStyle>
            <a:lvl1pPr marL="0" indent="0">
              <a:buNone/>
              <a:defRPr sz="2100">
                <a:solidFill>
                  <a:srgbClr val="385C6B"/>
                </a:solidFill>
                <a:latin typeface="Calibri" panose="020F0502020204030204" pitchFamily="34" charset="0"/>
                <a:cs typeface="Calibri" panose="020F0502020204030204" pitchFamily="34" charset="0"/>
              </a:defRPr>
            </a:lvl1pPr>
          </a:lstStyle>
          <a:p>
            <a:pPr lvl="0"/>
            <a:endParaRPr lang="de-DE" dirty="0"/>
          </a:p>
        </p:txBody>
      </p:sp>
      <p:sp>
        <p:nvSpPr>
          <p:cNvPr id="5" name="Datumsplatzhalter 4"/>
          <p:cNvSpPr>
            <a:spLocks noGrp="1"/>
          </p:cNvSpPr>
          <p:nvPr>
            <p:ph type="dt" idx="19"/>
          </p:nvPr>
        </p:nvSpPr>
        <p:spPr/>
        <p:txBody>
          <a:bodyPr/>
          <a:lstStyle/>
          <a:p>
            <a:pPr algn="r"/>
            <a:r>
              <a:rPr lang="de-DE" b="1" spc="-1" smtClean="0">
                <a:solidFill>
                  <a:srgbClr val="385C6B"/>
                </a:solidFill>
                <a:latin typeface="Calibri"/>
              </a:rPr>
              <a:t>19. August 2021</a:t>
            </a:r>
            <a:endParaRPr lang="de-AT" b="1" spc="-1" dirty="0">
              <a:solidFill>
                <a:srgbClr val="385C6B"/>
              </a:solidFill>
              <a:latin typeface="Calibri"/>
            </a:endParaRPr>
          </a:p>
        </p:txBody>
      </p:sp>
      <p:sp>
        <p:nvSpPr>
          <p:cNvPr id="6" name="Fußzeilenplatzhalter 5"/>
          <p:cNvSpPr>
            <a:spLocks noGrp="1"/>
          </p:cNvSpPr>
          <p:nvPr>
            <p:ph type="ftr" idx="20"/>
          </p:nvPr>
        </p:nvSpPr>
        <p:spPr/>
        <p:txBody>
          <a:bodyPr/>
          <a:lstStyle/>
          <a:p>
            <a:r>
              <a:rPr lang="de-DE" b="1" spc="-1" smtClean="0">
                <a:solidFill>
                  <a:srgbClr val="385C6B"/>
                </a:solidFill>
                <a:latin typeface="Calibri"/>
              </a:rPr>
              <a:t>Help-Session</a:t>
            </a:r>
            <a:endParaRPr lang="de-AT" b="1" spc="-1" dirty="0">
              <a:solidFill>
                <a:srgbClr val="385C6B"/>
              </a:solidFill>
              <a:latin typeface="Calibri"/>
            </a:endParaRPr>
          </a:p>
        </p:txBody>
      </p:sp>
      <p:sp>
        <p:nvSpPr>
          <p:cNvPr id="7" name="Foliennummernplatzhalter 6"/>
          <p:cNvSpPr>
            <a:spLocks noGrp="1"/>
          </p:cNvSpPr>
          <p:nvPr>
            <p:ph type="sldNum" idx="21"/>
          </p:nvPr>
        </p:nvSpPr>
        <p:spPr/>
        <p:txBody>
          <a:bodyPr/>
          <a:lstStyle/>
          <a:p>
            <a:pPr algn="r"/>
            <a:fld id="{FF06BF7F-D706-48CF-821D-4866D511AC01}" type="slidenum">
              <a:rPr lang="de-AT" b="1" spc="-1" smtClean="0">
                <a:solidFill>
                  <a:srgbClr val="385C6B"/>
                </a:solidFill>
                <a:latin typeface="Calibri"/>
              </a:rPr>
              <a:pPr algn="r"/>
              <a:t>‹Nr.›</a:t>
            </a:fld>
            <a:endParaRPr lang="de-AT" b="1" spc="-1" dirty="0">
              <a:solidFill>
                <a:srgbClr val="385C6B"/>
              </a:solidFill>
              <a:latin typeface="Calibri"/>
            </a:endParaRPr>
          </a:p>
        </p:txBody>
      </p:sp>
    </p:spTree>
    <p:extLst>
      <p:ext uri="{BB962C8B-B14F-4D97-AF65-F5344CB8AC3E}">
        <p14:creationId xmlns:p14="http://schemas.microsoft.com/office/powerpoint/2010/main" val="364289391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egenüberstellung">
    <p:spTree>
      <p:nvGrpSpPr>
        <p:cNvPr id="1" name=""/>
        <p:cNvGrpSpPr/>
        <p:nvPr/>
      </p:nvGrpSpPr>
      <p:grpSpPr>
        <a:xfrm>
          <a:off x="0" y="0"/>
          <a:ext cx="0" cy="0"/>
          <a:chOff x="0" y="0"/>
          <a:chExt cx="0" cy="0"/>
        </a:xfrm>
      </p:grpSpPr>
      <p:sp>
        <p:nvSpPr>
          <p:cNvPr id="12" name="Textplatzhalter 11"/>
          <p:cNvSpPr>
            <a:spLocks noGrp="1"/>
          </p:cNvSpPr>
          <p:nvPr>
            <p:ph type="body" sz="quarter" idx="15" hasCustomPrompt="1"/>
          </p:nvPr>
        </p:nvSpPr>
        <p:spPr>
          <a:xfrm>
            <a:off x="609600" y="609600"/>
            <a:ext cx="10971213" cy="473075"/>
          </a:xfrm>
        </p:spPr>
        <p:txBody>
          <a:bodyPr/>
          <a:lstStyle>
            <a:lvl1pPr marL="0" indent="0">
              <a:buNone/>
              <a:defRPr sz="3000" b="1">
                <a:solidFill>
                  <a:schemeClr val="accent1"/>
                </a:solidFill>
                <a:latin typeface="Calibri" panose="020F0502020204030204" pitchFamily="34" charset="0"/>
                <a:cs typeface="Calibri" panose="020F0502020204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de-AT" sz="3000" b="1" strike="noStrike" spc="-1" dirty="0" smtClean="0">
                <a:solidFill>
                  <a:srgbClr val="385C6B"/>
                </a:solidFill>
                <a:latin typeface="Calibri"/>
              </a:rPr>
              <a:t>HEADLINE EINZEILIG</a:t>
            </a:r>
            <a:endParaRPr lang="de-DE" dirty="0"/>
          </a:p>
        </p:txBody>
      </p:sp>
      <p:sp>
        <p:nvSpPr>
          <p:cNvPr id="8" name="Textplatzhalter 9"/>
          <p:cNvSpPr>
            <a:spLocks noGrp="1"/>
          </p:cNvSpPr>
          <p:nvPr>
            <p:ph type="body" sz="quarter" idx="17" hasCustomPrompt="1"/>
          </p:nvPr>
        </p:nvSpPr>
        <p:spPr>
          <a:xfrm>
            <a:off x="6277970" y="2674962"/>
            <a:ext cx="5302843" cy="3043213"/>
          </a:xfrm>
        </p:spPr>
        <p:txBody>
          <a:bodyPr>
            <a:normAutofit/>
          </a:bodyPr>
          <a:lstStyle>
            <a:lvl1pPr marL="252000" indent="-252000">
              <a:spcBef>
                <a:spcPts val="600"/>
              </a:spcBef>
              <a:spcAft>
                <a:spcPts val="600"/>
              </a:spcAft>
              <a:defRPr lang="de-DE" sz="2100" kern="1200" dirty="0" smtClean="0">
                <a:solidFill>
                  <a:schemeClr val="accent1"/>
                </a:solidFill>
                <a:latin typeface="Calibri" panose="020F0502020204030204" pitchFamily="34" charset="0"/>
                <a:ea typeface="+mn-ea"/>
                <a:cs typeface="Calibri" panose="020F0502020204030204" pitchFamily="34" charset="0"/>
              </a:defRPr>
            </a:lvl1pPr>
            <a:lvl2pPr marL="537750" indent="-285750">
              <a:spcBef>
                <a:spcPts val="600"/>
              </a:spcBef>
              <a:spcAft>
                <a:spcPts val="600"/>
              </a:spcAft>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marL="342900" lvl="0" indent="-342900" algn="l" defTabSz="914400" rtl="0" eaLnBrk="1" latinLnBrk="0" hangingPunct="1">
              <a:lnSpc>
                <a:spcPct val="90000"/>
              </a:lnSpc>
              <a:spcBef>
                <a:spcPts val="600"/>
              </a:spcBef>
              <a:spcAft>
                <a:spcPts val="600"/>
              </a:spcAft>
              <a:buClr>
                <a:srgbClr val="239398"/>
              </a:buClr>
              <a:buSzPct val="100000"/>
              <a:buFont typeface="Symbol" panose="05050102010706020507" pitchFamily="18" charset="2"/>
              <a:buChar char="+"/>
            </a:pPr>
            <a:r>
              <a:rPr lang="de-DE" dirty="0" smtClean="0"/>
              <a:t>Positiv</a:t>
            </a:r>
          </a:p>
          <a:p>
            <a:pPr marL="355600" lvl="1" indent="-355600" algn="l" defTabSz="914400" rtl="0" eaLnBrk="1" latinLnBrk="0" hangingPunct="1">
              <a:lnSpc>
                <a:spcPct val="90000"/>
              </a:lnSpc>
              <a:spcBef>
                <a:spcPts val="600"/>
              </a:spcBef>
              <a:spcAft>
                <a:spcPts val="600"/>
              </a:spcAft>
              <a:buClr>
                <a:schemeClr val="accent2"/>
              </a:buClr>
              <a:buSzPct val="100000"/>
              <a:buFont typeface="Symbol" panose="05050102010706020507" pitchFamily="18" charset="2"/>
              <a:buChar char="-"/>
            </a:pPr>
            <a:r>
              <a:rPr lang="de-DE" dirty="0" smtClean="0"/>
              <a:t>Negativ</a:t>
            </a:r>
          </a:p>
          <a:p>
            <a:pPr marL="342900" lvl="0" indent="-342900" algn="l" defTabSz="914400" rtl="0" eaLnBrk="1" latinLnBrk="0" hangingPunct="1">
              <a:lnSpc>
                <a:spcPct val="90000"/>
              </a:lnSpc>
              <a:spcBef>
                <a:spcPts val="600"/>
              </a:spcBef>
              <a:spcAft>
                <a:spcPts val="600"/>
              </a:spcAft>
              <a:buClr>
                <a:srgbClr val="239398"/>
              </a:buClr>
              <a:buSzPct val="100000"/>
              <a:buFont typeface="Symbol" panose="05050102010706020507" pitchFamily="18" charset="2"/>
              <a:buChar char="+"/>
            </a:pPr>
            <a:r>
              <a:rPr lang="de-DE" dirty="0" smtClean="0"/>
              <a:t>Positiv</a:t>
            </a:r>
          </a:p>
          <a:p>
            <a:pPr marL="355600" lvl="1" indent="-355600" algn="l" defTabSz="914400" rtl="0" eaLnBrk="1" latinLnBrk="0" hangingPunct="1">
              <a:lnSpc>
                <a:spcPct val="90000"/>
              </a:lnSpc>
              <a:spcBef>
                <a:spcPts val="600"/>
              </a:spcBef>
              <a:spcAft>
                <a:spcPts val="600"/>
              </a:spcAft>
              <a:buClr>
                <a:schemeClr val="accent2"/>
              </a:buClr>
              <a:buSzPct val="100000"/>
              <a:buFont typeface="Symbol" panose="05050102010706020507" pitchFamily="18" charset="2"/>
              <a:buChar char="-"/>
            </a:pPr>
            <a:r>
              <a:rPr lang="de-DE" dirty="0" smtClean="0"/>
              <a:t>Negativ</a:t>
            </a:r>
          </a:p>
        </p:txBody>
      </p:sp>
      <p:sp>
        <p:nvSpPr>
          <p:cNvPr id="10" name="Textplatzhalter 9"/>
          <p:cNvSpPr>
            <a:spLocks noGrp="1"/>
          </p:cNvSpPr>
          <p:nvPr>
            <p:ph type="body" sz="quarter" idx="19" hasCustomPrompt="1"/>
          </p:nvPr>
        </p:nvSpPr>
        <p:spPr>
          <a:xfrm>
            <a:off x="609600" y="2688609"/>
            <a:ext cx="5313528" cy="3043213"/>
          </a:xfrm>
        </p:spPr>
        <p:txBody>
          <a:bodyPr>
            <a:normAutofit/>
          </a:bodyPr>
          <a:lstStyle>
            <a:lvl1pPr marL="342900" indent="-342900">
              <a:spcBef>
                <a:spcPts val="600"/>
              </a:spcBef>
              <a:spcAft>
                <a:spcPts val="600"/>
              </a:spcAft>
              <a:buSzPct val="100000"/>
              <a:buFont typeface="Symbol" panose="05050102010706020507" pitchFamily="18" charset="2"/>
              <a:buChar char="+"/>
              <a:defRPr sz="2100">
                <a:solidFill>
                  <a:schemeClr val="accent1"/>
                </a:solidFill>
                <a:latin typeface="Calibri" panose="020F0502020204030204" pitchFamily="34" charset="0"/>
                <a:cs typeface="Calibri" panose="020F0502020204030204" pitchFamily="34" charset="0"/>
              </a:defRPr>
            </a:lvl1pPr>
            <a:lvl2pPr marL="355600" indent="-355600">
              <a:spcBef>
                <a:spcPts val="600"/>
              </a:spcBef>
              <a:spcAft>
                <a:spcPts val="600"/>
              </a:spcAft>
              <a:buClr>
                <a:schemeClr val="accent2"/>
              </a:buClr>
              <a:buSzPct val="10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r>
              <a:rPr lang="de-DE" dirty="0" smtClean="0"/>
              <a:t>Positiv</a:t>
            </a:r>
          </a:p>
          <a:p>
            <a:pPr lvl="1"/>
            <a:r>
              <a:rPr lang="de-DE" dirty="0" smtClean="0"/>
              <a:t>Negativ</a:t>
            </a:r>
          </a:p>
          <a:p>
            <a:pPr lvl="0"/>
            <a:r>
              <a:rPr lang="de-DE" dirty="0" smtClean="0"/>
              <a:t>Positiv</a:t>
            </a:r>
          </a:p>
          <a:p>
            <a:pPr lvl="1"/>
            <a:r>
              <a:rPr lang="de-DE" dirty="0" smtClean="0"/>
              <a:t>Negativ</a:t>
            </a:r>
          </a:p>
        </p:txBody>
      </p:sp>
      <p:sp>
        <p:nvSpPr>
          <p:cNvPr id="11" name="Textplatzhalter 9"/>
          <p:cNvSpPr>
            <a:spLocks noGrp="1"/>
          </p:cNvSpPr>
          <p:nvPr>
            <p:ph type="body" sz="quarter" idx="20"/>
          </p:nvPr>
        </p:nvSpPr>
        <p:spPr>
          <a:xfrm>
            <a:off x="609600" y="1435003"/>
            <a:ext cx="5313528" cy="1021593"/>
          </a:xfrm>
          <a:solidFill>
            <a:schemeClr val="accent4"/>
          </a:solidFill>
        </p:spPr>
        <p:txBody>
          <a:bodyPr lIns="180000" tIns="180000" rIns="180000" bIns="180000" anchor="t">
            <a:normAutofit/>
          </a:bodyPr>
          <a:lstStyle>
            <a:lvl1pPr marL="0" indent="0">
              <a:buNone/>
              <a:tabLst/>
              <a:defRPr sz="2100" b="1">
                <a:solidFill>
                  <a:schemeClr val="bg1">
                    <a:lumMod val="50000"/>
                  </a:schemeClr>
                </a:solidFill>
                <a:latin typeface="Calibri" panose="020F0502020204030204" pitchFamily="34" charset="0"/>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endParaRPr lang="de-DE" dirty="0" smtClean="0"/>
          </a:p>
        </p:txBody>
      </p:sp>
      <p:sp>
        <p:nvSpPr>
          <p:cNvPr id="13" name="Textplatzhalter 9"/>
          <p:cNvSpPr>
            <a:spLocks noGrp="1"/>
          </p:cNvSpPr>
          <p:nvPr>
            <p:ph type="body" sz="quarter" idx="21"/>
          </p:nvPr>
        </p:nvSpPr>
        <p:spPr>
          <a:xfrm>
            <a:off x="6267285" y="1435003"/>
            <a:ext cx="5313528" cy="1021593"/>
          </a:xfrm>
          <a:solidFill>
            <a:schemeClr val="accent4"/>
          </a:solidFill>
        </p:spPr>
        <p:txBody>
          <a:bodyPr lIns="180000" tIns="180000" rIns="180000" bIns="180000" anchor="t">
            <a:normAutofit/>
          </a:bodyPr>
          <a:lstStyle>
            <a:lvl1pPr marL="177800" indent="0">
              <a:buNone/>
              <a:tabLst>
                <a:tab pos="5118100" algn="r"/>
              </a:tabLst>
              <a:defRPr lang="de-DE" sz="2100" b="1" kern="1200" dirty="0" smtClean="0">
                <a:solidFill>
                  <a:schemeClr val="bg1">
                    <a:lumMod val="50000"/>
                  </a:schemeClr>
                </a:solidFill>
                <a:latin typeface="Calibri" panose="020F0502020204030204" pitchFamily="34" charset="0"/>
                <a:ea typeface="+mn-ea"/>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endParaRPr lang="de-DE" dirty="0" smtClean="0"/>
          </a:p>
        </p:txBody>
      </p:sp>
      <p:sp>
        <p:nvSpPr>
          <p:cNvPr id="5" name="Datumsplatzhalter 4"/>
          <p:cNvSpPr>
            <a:spLocks noGrp="1"/>
          </p:cNvSpPr>
          <p:nvPr>
            <p:ph type="dt" idx="22"/>
          </p:nvPr>
        </p:nvSpPr>
        <p:spPr/>
        <p:txBody>
          <a:bodyPr/>
          <a:lstStyle/>
          <a:p>
            <a:pPr algn="r"/>
            <a:r>
              <a:rPr lang="de-DE" b="1" spc="-1" smtClean="0">
                <a:solidFill>
                  <a:srgbClr val="385C6B"/>
                </a:solidFill>
                <a:latin typeface="Calibri"/>
              </a:rPr>
              <a:t>19. August 2021</a:t>
            </a:r>
            <a:endParaRPr lang="de-AT" b="1" spc="-1" dirty="0">
              <a:solidFill>
                <a:srgbClr val="385C6B"/>
              </a:solidFill>
              <a:latin typeface="Calibri"/>
            </a:endParaRPr>
          </a:p>
        </p:txBody>
      </p:sp>
      <p:sp>
        <p:nvSpPr>
          <p:cNvPr id="6" name="Fußzeilenplatzhalter 5"/>
          <p:cNvSpPr>
            <a:spLocks noGrp="1"/>
          </p:cNvSpPr>
          <p:nvPr>
            <p:ph type="ftr" idx="23"/>
          </p:nvPr>
        </p:nvSpPr>
        <p:spPr/>
        <p:txBody>
          <a:bodyPr/>
          <a:lstStyle/>
          <a:p>
            <a:r>
              <a:rPr lang="de-DE" b="1" spc="-1" smtClean="0">
                <a:solidFill>
                  <a:srgbClr val="385C6B"/>
                </a:solidFill>
                <a:latin typeface="Calibri"/>
              </a:rPr>
              <a:t>Help-Session</a:t>
            </a:r>
            <a:endParaRPr lang="de-AT" b="1" spc="-1" dirty="0">
              <a:solidFill>
                <a:srgbClr val="385C6B"/>
              </a:solidFill>
              <a:latin typeface="Calibri"/>
            </a:endParaRPr>
          </a:p>
        </p:txBody>
      </p:sp>
      <p:sp>
        <p:nvSpPr>
          <p:cNvPr id="7" name="Foliennummernplatzhalter 6"/>
          <p:cNvSpPr>
            <a:spLocks noGrp="1"/>
          </p:cNvSpPr>
          <p:nvPr>
            <p:ph type="sldNum" idx="24"/>
          </p:nvPr>
        </p:nvSpPr>
        <p:spPr/>
        <p:txBody>
          <a:bodyPr/>
          <a:lstStyle/>
          <a:p>
            <a:pPr algn="r"/>
            <a:fld id="{FF06BF7F-D706-48CF-821D-4866D511AC01}" type="slidenum">
              <a:rPr lang="de-AT" b="1" spc="-1" smtClean="0">
                <a:solidFill>
                  <a:srgbClr val="385C6B"/>
                </a:solidFill>
                <a:latin typeface="Calibri"/>
              </a:rPr>
              <a:pPr algn="r"/>
              <a:t>‹Nr.›</a:t>
            </a:fld>
            <a:endParaRPr lang="de-AT" b="1" spc="-1" dirty="0">
              <a:solidFill>
                <a:srgbClr val="385C6B"/>
              </a:solidFill>
              <a:latin typeface="Calibri"/>
            </a:endParaRPr>
          </a:p>
        </p:txBody>
      </p:sp>
    </p:spTree>
    <p:extLst>
      <p:ext uri="{BB962C8B-B14F-4D97-AF65-F5344CB8AC3E}">
        <p14:creationId xmlns:p14="http://schemas.microsoft.com/office/powerpoint/2010/main" val="416550758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5" name="CustomShape 1"/>
          <p:cNvSpPr/>
          <p:nvPr/>
        </p:nvSpPr>
        <p:spPr>
          <a:xfrm>
            <a:off x="0" y="2285778"/>
            <a:ext cx="12186890" cy="4571557"/>
          </a:xfrm>
          <a:prstGeom prst="rect">
            <a:avLst/>
          </a:prstGeom>
          <a:solidFill>
            <a:srgbClr val="385C6B"/>
          </a:solidFill>
          <a:ln>
            <a:noFill/>
          </a:ln>
        </p:spPr>
        <p:style>
          <a:lnRef idx="0">
            <a:scrgbClr r="0" g="0" b="0"/>
          </a:lnRef>
          <a:fillRef idx="0">
            <a:scrgbClr r="0" g="0" b="0"/>
          </a:fillRef>
          <a:effectRef idx="0">
            <a:scrgbClr r="0" g="0" b="0"/>
          </a:effectRef>
          <a:fontRef idx="minor"/>
        </p:style>
      </p:sp>
      <p:sp>
        <p:nvSpPr>
          <p:cNvPr id="46" name="PlaceHolder 2"/>
          <p:cNvSpPr>
            <a:spLocks noGrp="1"/>
          </p:cNvSpPr>
          <p:nvPr>
            <p:ph type="title"/>
          </p:nvPr>
        </p:nvSpPr>
        <p:spPr>
          <a:xfrm>
            <a:off x="4380140" y="2873550"/>
            <a:ext cx="7205896" cy="552941"/>
          </a:xfrm>
          <a:prstGeom prst="rect">
            <a:avLst/>
          </a:prstGeom>
        </p:spPr>
        <p:txBody>
          <a:bodyPr lIns="0" tIns="0" rIns="0" bIns="0">
            <a:noAutofit/>
          </a:bodyPr>
          <a:lstStyle/>
          <a:p>
            <a:r>
              <a:rPr lang="de-AT" sz="3000" b="1" strike="noStrike" spc="-1" dirty="0">
                <a:solidFill>
                  <a:srgbClr val="FFFFFF"/>
                </a:solidFill>
                <a:latin typeface="Calibri"/>
              </a:rPr>
              <a:t>Format des Titeltextes durch Klicken bearbeiten</a:t>
            </a:r>
          </a:p>
        </p:txBody>
      </p:sp>
      <p:sp>
        <p:nvSpPr>
          <p:cNvPr id="47" name="PlaceHolder 3"/>
          <p:cNvSpPr>
            <a:spLocks noGrp="1"/>
          </p:cNvSpPr>
          <p:nvPr>
            <p:ph type="body"/>
          </p:nvPr>
        </p:nvSpPr>
        <p:spPr>
          <a:xfrm>
            <a:off x="4375786" y="3356829"/>
            <a:ext cx="7210250" cy="1549975"/>
          </a:xfrm>
          <a:prstGeom prst="rect">
            <a:avLst/>
          </a:prstGeom>
        </p:spPr>
        <p:txBody>
          <a:bodyPr lIns="0" tIns="0" rIns="0" bIns="0">
            <a:normAutofit fontScale="28000"/>
          </a:bodyPr>
          <a:lstStyle/>
          <a:p>
            <a:r>
              <a:rPr lang="de-AT" sz="2400" b="0" strike="noStrike" spc="-1">
                <a:solidFill>
                  <a:srgbClr val="FFFFFF"/>
                </a:solidFill>
                <a:latin typeface="Calibri"/>
              </a:rPr>
              <a:t>Format des Gliederungstextes durch Klicken bearbeiten</a:t>
            </a:r>
          </a:p>
          <a:p>
            <a:pPr lvl="1">
              <a:spcBef>
                <a:spcPts val="1134"/>
              </a:spcBef>
            </a:pPr>
            <a:r>
              <a:rPr lang="de-AT" sz="2400" b="0" strike="noStrike" spc="-1">
                <a:solidFill>
                  <a:srgbClr val="FFFFFF"/>
                </a:solidFill>
                <a:latin typeface="Calibri"/>
              </a:rPr>
              <a:t>Zweite Gliederungsebene</a:t>
            </a:r>
          </a:p>
          <a:p>
            <a:pPr lvl="2">
              <a:spcBef>
                <a:spcPts val="850"/>
              </a:spcBef>
            </a:pPr>
            <a:r>
              <a:rPr lang="de-AT" sz="2400" b="0" strike="noStrike" spc="-1">
                <a:solidFill>
                  <a:srgbClr val="FFFFFF"/>
                </a:solidFill>
                <a:latin typeface="Calibri"/>
              </a:rPr>
              <a:t>Dritte Gliederungsebene</a:t>
            </a:r>
          </a:p>
          <a:p>
            <a:pPr lvl="3">
              <a:spcBef>
                <a:spcPts val="567"/>
              </a:spcBef>
            </a:pPr>
            <a:r>
              <a:rPr lang="de-AT" sz="2400" b="0" strike="noStrike" spc="-1">
                <a:solidFill>
                  <a:srgbClr val="FFFFFF"/>
                </a:solidFill>
                <a:latin typeface="Calibri"/>
              </a:rPr>
              <a:t>Vierte Gliederungsebene</a:t>
            </a:r>
          </a:p>
          <a:p>
            <a:pPr lvl="4">
              <a:spcBef>
                <a:spcPts val="283"/>
              </a:spcBef>
            </a:pPr>
            <a:r>
              <a:rPr lang="de-AT" sz="2400" b="0" strike="noStrike" spc="-1">
                <a:solidFill>
                  <a:srgbClr val="FFFFFF"/>
                </a:solidFill>
                <a:latin typeface="Calibri"/>
              </a:rPr>
              <a:t>Fünfte Gliederungsebene</a:t>
            </a:r>
          </a:p>
          <a:p>
            <a:pPr lvl="5">
              <a:spcBef>
                <a:spcPts val="283"/>
              </a:spcBef>
            </a:pPr>
            <a:r>
              <a:rPr lang="de-AT" sz="2400" b="0" strike="noStrike" spc="-1">
                <a:solidFill>
                  <a:srgbClr val="FFFFFF"/>
                </a:solidFill>
                <a:latin typeface="Calibri"/>
              </a:rPr>
              <a:t>Sechste Gliederungsebene</a:t>
            </a:r>
          </a:p>
          <a:p>
            <a:pPr lvl="6">
              <a:spcBef>
                <a:spcPts val="283"/>
              </a:spcBef>
            </a:pPr>
            <a:r>
              <a:rPr lang="de-AT" sz="2400" b="0" strike="noStrike" spc="-1">
                <a:solidFill>
                  <a:srgbClr val="FFFFFF"/>
                </a:solidFill>
                <a:latin typeface="Calibri"/>
              </a:rPr>
              <a:t>Siebte Gliederungsebene</a:t>
            </a:r>
          </a:p>
        </p:txBody>
      </p:sp>
      <p:pic>
        <p:nvPicPr>
          <p:cNvPr id="48" name="Grafik 47"/>
          <p:cNvPicPr/>
          <p:nvPr/>
        </p:nvPicPr>
        <p:blipFill>
          <a:blip r:embed="rId4"/>
          <a:stretch/>
        </p:blipFill>
        <p:spPr>
          <a:xfrm>
            <a:off x="8142010" y="609541"/>
            <a:ext cx="3439672" cy="883834"/>
          </a:xfrm>
          <a:prstGeom prst="rect">
            <a:avLst/>
          </a:prstGeom>
          <a:ln>
            <a:noFill/>
          </a:ln>
        </p:spPr>
      </p:pic>
      <p:pic>
        <p:nvPicPr>
          <p:cNvPr id="49" name="Grafik 48"/>
          <p:cNvPicPr/>
          <p:nvPr/>
        </p:nvPicPr>
        <p:blipFill>
          <a:blip r:embed="rId5"/>
          <a:stretch/>
        </p:blipFill>
        <p:spPr>
          <a:xfrm>
            <a:off x="-988362" y="1436775"/>
            <a:ext cx="6313323" cy="6726719"/>
          </a:xfrm>
          <a:prstGeom prst="rect">
            <a:avLst/>
          </a:prstGeom>
          <a:ln>
            <a:noFill/>
          </a:ln>
        </p:spPr>
      </p:pic>
      <p:sp>
        <p:nvSpPr>
          <p:cNvPr id="50" name="PlaceHolder 4"/>
          <p:cNvSpPr>
            <a:spLocks noGrp="1"/>
          </p:cNvSpPr>
          <p:nvPr>
            <p:ph type="ftr"/>
          </p:nvPr>
        </p:nvSpPr>
        <p:spPr>
          <a:xfrm>
            <a:off x="4397556" y="5211575"/>
            <a:ext cx="7188480" cy="696618"/>
          </a:xfrm>
          <a:prstGeom prst="rect">
            <a:avLst/>
          </a:prstGeom>
        </p:spPr>
        <p:txBody>
          <a:bodyPr lIns="0" tIns="0" rIns="0" bIns="0">
            <a:noAutofit/>
          </a:bodyPr>
          <a:lstStyle/>
          <a:p>
            <a:r>
              <a:rPr lang="de-DE" sz="2000" b="0" strike="noStrike" spc="-1" smtClean="0">
                <a:solidFill>
                  <a:srgbClr val="FFFFFF"/>
                </a:solidFill>
                <a:latin typeface="Calibri"/>
              </a:rPr>
              <a:t>Help-Session</a:t>
            </a:r>
            <a:endParaRPr lang="de-AT" sz="2000" b="0" strike="noStrike" spc="-1">
              <a:solidFill>
                <a:srgbClr val="FFFFFF"/>
              </a:solidFill>
              <a:latin typeface="Calibri"/>
            </a:endParaRPr>
          </a:p>
        </p:txBody>
      </p:sp>
      <p:sp>
        <p:nvSpPr>
          <p:cNvPr id="51" name="PlaceHolder 5"/>
          <p:cNvSpPr>
            <a:spLocks noGrp="1"/>
          </p:cNvSpPr>
          <p:nvPr>
            <p:ph type="dt"/>
          </p:nvPr>
        </p:nvSpPr>
        <p:spPr>
          <a:xfrm>
            <a:off x="4397556" y="4819727"/>
            <a:ext cx="7188480" cy="1088466"/>
          </a:xfrm>
          <a:prstGeom prst="rect">
            <a:avLst/>
          </a:prstGeom>
        </p:spPr>
        <p:txBody>
          <a:bodyPr lIns="0" tIns="0" rIns="0" bIns="0">
            <a:noAutofit/>
          </a:bodyPr>
          <a:lstStyle/>
          <a:p>
            <a:r>
              <a:rPr lang="de-DE" sz="2000" b="0" strike="noStrike" spc="-1" smtClean="0">
                <a:latin typeface="Calibri"/>
              </a:rPr>
              <a:t>19. August 2021</a:t>
            </a:r>
            <a:endParaRPr lang="de-AT" sz="2000" b="0" strike="noStrike" spc="-1">
              <a:latin typeface="Calibri"/>
            </a:endParaRPr>
          </a:p>
        </p:txBody>
      </p:sp>
    </p:spTree>
  </p:cSld>
  <p:clrMap bg1="lt1" tx1="dk1" bg2="lt2" tx2="dk2" accent1="accent1" accent2="accent2" accent3="accent3" accent4="accent4" accent5="accent5" accent6="accent6" hlink="hlink" folHlink="folHlink"/>
  <p:sldLayoutIdLst>
    <p:sldLayoutId id="2147483662" r:id="rId1"/>
    <p:sldLayoutId id="2147483664" r:id="rId2"/>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CustomShape 1"/>
          <p:cNvSpPr/>
          <p:nvPr/>
        </p:nvSpPr>
        <p:spPr>
          <a:xfrm>
            <a:off x="756" y="5921919"/>
            <a:ext cx="12191244" cy="936081"/>
          </a:xfrm>
          <a:prstGeom prst="rect">
            <a:avLst/>
          </a:prstGeom>
          <a:solidFill>
            <a:srgbClr val="BDDEE0"/>
          </a:solidFill>
          <a:ln>
            <a:noFill/>
          </a:ln>
        </p:spPr>
        <p:style>
          <a:lnRef idx="0">
            <a:scrgbClr r="0" g="0" b="0"/>
          </a:lnRef>
          <a:fillRef idx="0">
            <a:scrgbClr r="0" g="0" b="0"/>
          </a:fillRef>
          <a:effectRef idx="0">
            <a:scrgbClr r="0" g="0" b="0"/>
          </a:effectRef>
          <a:fontRef idx="minor"/>
        </p:style>
      </p:sp>
      <p:sp>
        <p:nvSpPr>
          <p:cNvPr id="10" name="PlaceHolder 2"/>
          <p:cNvSpPr>
            <a:spLocks noGrp="1"/>
          </p:cNvSpPr>
          <p:nvPr>
            <p:ph type="title"/>
          </p:nvPr>
        </p:nvSpPr>
        <p:spPr>
          <a:xfrm>
            <a:off x="609562" y="609541"/>
            <a:ext cx="10972120" cy="472394"/>
          </a:xfrm>
          <a:prstGeom prst="rect">
            <a:avLst/>
          </a:prstGeom>
        </p:spPr>
        <p:txBody>
          <a:bodyPr lIns="0" tIns="0" rIns="0" bIns="0">
            <a:noAutofit/>
          </a:bodyPr>
          <a:lstStyle/>
          <a:p>
            <a:r>
              <a:rPr lang="de-AT" sz="3000" b="1" strike="noStrike" spc="-1" dirty="0" smtClean="0">
                <a:solidFill>
                  <a:srgbClr val="385C6B"/>
                </a:solidFill>
                <a:latin typeface="Calibri"/>
              </a:rPr>
              <a:t>FOLIENTITEL</a:t>
            </a:r>
            <a:endParaRPr lang="de-AT" sz="3000" b="1" strike="noStrike" spc="-1" dirty="0">
              <a:solidFill>
                <a:srgbClr val="385C6B"/>
              </a:solidFill>
              <a:latin typeface="Calibri"/>
            </a:endParaRPr>
          </a:p>
        </p:txBody>
      </p:sp>
      <p:sp>
        <p:nvSpPr>
          <p:cNvPr id="2" name="PlaceHolder 3"/>
          <p:cNvSpPr>
            <a:spLocks noGrp="1"/>
          </p:cNvSpPr>
          <p:nvPr>
            <p:ph type="body"/>
          </p:nvPr>
        </p:nvSpPr>
        <p:spPr>
          <a:xfrm>
            <a:off x="609562" y="1502083"/>
            <a:ext cx="10971684" cy="3976819"/>
          </a:xfrm>
          <a:prstGeom prst="rect">
            <a:avLst/>
          </a:prstGeom>
        </p:spPr>
        <p:txBody>
          <a:bodyPr lIns="0" tIns="0" rIns="0" bIns="0">
            <a:normAutofit/>
          </a:bodyPr>
          <a:lstStyle/>
          <a:p>
            <a:pPr marL="252000" indent="-252000">
              <a:spcAft>
                <a:spcPts val="1412"/>
              </a:spcAft>
              <a:buClr>
                <a:srgbClr val="239398"/>
              </a:buClr>
              <a:buSzPct val="70000"/>
              <a:buFont typeface="Wingdings" charset="2"/>
              <a:buChar char=""/>
            </a:pPr>
            <a:r>
              <a:rPr lang="de-AT" sz="1400" b="0" strike="noStrike" spc="-1" dirty="0">
                <a:solidFill>
                  <a:srgbClr val="000000"/>
                </a:solidFill>
                <a:latin typeface="Calibri"/>
              </a:rPr>
              <a:t>Format des Gliederungstextes durch Klicken bearbeiten</a:t>
            </a:r>
          </a:p>
          <a:p>
            <a:pPr marL="504000" lvl="1" indent="-252000">
              <a:spcBef>
                <a:spcPts val="1134"/>
              </a:spcBef>
              <a:buClr>
                <a:srgbClr val="239398"/>
              </a:buClr>
              <a:buSzPct val="70000"/>
              <a:buFont typeface="Wingdings 2" charset="2"/>
              <a:buChar char=""/>
            </a:pPr>
            <a:r>
              <a:rPr lang="de-AT" sz="1400" b="0" strike="noStrike" spc="-1" dirty="0">
                <a:solidFill>
                  <a:srgbClr val="000000"/>
                </a:solidFill>
                <a:latin typeface="Calibri"/>
              </a:rPr>
              <a:t>Zweite Gliederungsebene</a:t>
            </a:r>
          </a:p>
          <a:p>
            <a:pPr marL="756000" lvl="2" indent="-252000">
              <a:spcBef>
                <a:spcPts val="850"/>
              </a:spcBef>
              <a:buClr>
                <a:srgbClr val="239398"/>
              </a:buClr>
              <a:buSzPct val="70000"/>
              <a:buFont typeface="Symbol" charset="2"/>
              <a:buChar char=""/>
            </a:pPr>
            <a:r>
              <a:rPr lang="de-AT" sz="1400" b="0" strike="noStrike" spc="-1" dirty="0">
                <a:solidFill>
                  <a:srgbClr val="000000"/>
                </a:solidFill>
                <a:latin typeface="Calibri"/>
              </a:rPr>
              <a:t>Dritte Gliederungsebene</a:t>
            </a:r>
          </a:p>
          <a:p>
            <a:pPr marL="864000" lvl="3" indent="-216000">
              <a:spcBef>
                <a:spcPts val="567"/>
              </a:spcBef>
              <a:buClr>
                <a:srgbClr val="000000"/>
              </a:buClr>
              <a:buSzPct val="45000"/>
              <a:buFont typeface="Wingdings" charset="2"/>
              <a:buChar char=""/>
            </a:pPr>
            <a:r>
              <a:rPr lang="de-AT" sz="1400" b="0" strike="noStrike" spc="-1" dirty="0">
                <a:solidFill>
                  <a:srgbClr val="000000"/>
                </a:solidFill>
                <a:latin typeface="Calibri"/>
              </a:rPr>
              <a:t>Vierte Gliederungsebene</a:t>
            </a:r>
          </a:p>
          <a:p>
            <a:pPr marL="1080000" lvl="4" indent="-216000">
              <a:spcBef>
                <a:spcPts val="283"/>
              </a:spcBef>
              <a:buClr>
                <a:srgbClr val="000000"/>
              </a:buClr>
              <a:buSzPct val="45000"/>
              <a:buFont typeface="Wingdings" charset="2"/>
              <a:buChar char=""/>
            </a:pPr>
            <a:r>
              <a:rPr lang="de-AT" sz="1400" b="0" strike="noStrike" spc="-1" dirty="0">
                <a:solidFill>
                  <a:srgbClr val="000000"/>
                </a:solidFill>
                <a:latin typeface="Calibri"/>
              </a:rPr>
              <a:t>Fünfte Gliederungsebene</a:t>
            </a:r>
          </a:p>
          <a:p>
            <a:pPr marL="1296000" lvl="5" indent="-216000">
              <a:spcBef>
                <a:spcPts val="283"/>
              </a:spcBef>
              <a:buClr>
                <a:srgbClr val="000000"/>
              </a:buClr>
              <a:buSzPct val="45000"/>
              <a:buFont typeface="Wingdings" charset="2"/>
              <a:buChar char=""/>
            </a:pPr>
            <a:r>
              <a:rPr lang="de-AT" sz="1400" b="0" strike="noStrike" spc="-1" dirty="0">
                <a:solidFill>
                  <a:srgbClr val="000000"/>
                </a:solidFill>
                <a:latin typeface="Calibri"/>
              </a:rPr>
              <a:t>Sechste Gliederungsebene</a:t>
            </a:r>
          </a:p>
          <a:p>
            <a:pPr marL="1512000" lvl="6" indent="-216000">
              <a:spcBef>
                <a:spcPts val="283"/>
              </a:spcBef>
              <a:buClr>
                <a:srgbClr val="000000"/>
              </a:buClr>
              <a:buSzPct val="45000"/>
              <a:buFont typeface="Wingdings" charset="2"/>
              <a:buChar char=""/>
            </a:pPr>
            <a:r>
              <a:rPr lang="de-AT" sz="1400" b="0" strike="noStrike" spc="-1" dirty="0">
                <a:solidFill>
                  <a:srgbClr val="000000"/>
                </a:solidFill>
                <a:latin typeface="Calibri"/>
              </a:rPr>
              <a:t>Siebte Gliederungsebene</a:t>
            </a:r>
          </a:p>
        </p:txBody>
      </p:sp>
      <p:sp>
        <p:nvSpPr>
          <p:cNvPr id="3" name="PlaceHolder 4"/>
          <p:cNvSpPr>
            <a:spLocks noGrp="1"/>
          </p:cNvSpPr>
          <p:nvPr>
            <p:ph type="dt"/>
          </p:nvPr>
        </p:nvSpPr>
        <p:spPr>
          <a:xfrm>
            <a:off x="9709455" y="6443718"/>
            <a:ext cx="2177008" cy="174155"/>
          </a:xfrm>
          <a:prstGeom prst="rect">
            <a:avLst/>
          </a:prstGeom>
        </p:spPr>
        <p:txBody>
          <a:bodyPr lIns="0" tIns="0" rIns="0" bIns="0">
            <a:noAutofit/>
          </a:bodyPr>
          <a:lstStyle>
            <a:lvl1pPr>
              <a:defRPr sz="1100"/>
            </a:lvl1pPr>
          </a:lstStyle>
          <a:p>
            <a:pPr algn="r"/>
            <a:r>
              <a:rPr lang="de-DE" b="1" spc="-1" smtClean="0">
                <a:solidFill>
                  <a:srgbClr val="385C6B"/>
                </a:solidFill>
                <a:latin typeface="Calibri"/>
              </a:rPr>
              <a:t>19. August 2021</a:t>
            </a:r>
            <a:endParaRPr lang="de-AT" b="1" spc="-1" dirty="0">
              <a:solidFill>
                <a:srgbClr val="385C6B"/>
              </a:solidFill>
              <a:latin typeface="Calibri"/>
            </a:endParaRPr>
          </a:p>
        </p:txBody>
      </p:sp>
      <p:sp>
        <p:nvSpPr>
          <p:cNvPr id="4" name="PlaceHolder 5"/>
          <p:cNvSpPr>
            <a:spLocks noGrp="1"/>
          </p:cNvSpPr>
          <p:nvPr>
            <p:ph type="ftr"/>
          </p:nvPr>
        </p:nvSpPr>
        <p:spPr>
          <a:xfrm>
            <a:off x="1132044" y="6267822"/>
            <a:ext cx="3864189" cy="350051"/>
          </a:xfrm>
          <a:prstGeom prst="rect">
            <a:avLst/>
          </a:prstGeom>
        </p:spPr>
        <p:txBody>
          <a:bodyPr lIns="0" tIns="0" rIns="0" bIns="0">
            <a:noAutofit/>
          </a:bodyPr>
          <a:lstStyle>
            <a:lvl1pPr>
              <a:defRPr sz="1100"/>
            </a:lvl1pPr>
          </a:lstStyle>
          <a:p>
            <a:r>
              <a:rPr lang="de-DE" b="1" spc="-1" smtClean="0">
                <a:solidFill>
                  <a:srgbClr val="385C6B"/>
                </a:solidFill>
                <a:latin typeface="Calibri"/>
              </a:rPr>
              <a:t>Help-Session</a:t>
            </a:r>
            <a:endParaRPr lang="de-AT" b="1" spc="-1" dirty="0">
              <a:solidFill>
                <a:srgbClr val="385C6B"/>
              </a:solidFill>
              <a:latin typeface="Calibri"/>
            </a:endParaRPr>
          </a:p>
        </p:txBody>
      </p:sp>
      <p:sp>
        <p:nvSpPr>
          <p:cNvPr id="5" name="PlaceHolder 6"/>
          <p:cNvSpPr>
            <a:spLocks noGrp="1"/>
          </p:cNvSpPr>
          <p:nvPr>
            <p:ph type="sldNum"/>
          </p:nvPr>
        </p:nvSpPr>
        <p:spPr>
          <a:xfrm>
            <a:off x="9709455" y="6260856"/>
            <a:ext cx="2177008" cy="211162"/>
          </a:xfrm>
          <a:prstGeom prst="rect">
            <a:avLst/>
          </a:prstGeom>
        </p:spPr>
        <p:txBody>
          <a:bodyPr lIns="0" tIns="0" rIns="0" bIns="0">
            <a:noAutofit/>
          </a:bodyPr>
          <a:lstStyle>
            <a:lvl1pPr>
              <a:defRPr sz="1100"/>
            </a:lvl1pPr>
          </a:lstStyle>
          <a:p>
            <a:pPr algn="r"/>
            <a:fld id="{FF06BF7F-D706-48CF-821D-4866D511AC01}" type="slidenum">
              <a:rPr lang="de-AT" b="1" spc="-1" smtClean="0">
                <a:solidFill>
                  <a:srgbClr val="385C6B"/>
                </a:solidFill>
                <a:latin typeface="Calibri"/>
              </a:rPr>
              <a:pPr algn="r"/>
              <a:t>‹Nr.›</a:t>
            </a:fld>
            <a:endParaRPr lang="de-AT" b="1" spc="-1" dirty="0">
              <a:solidFill>
                <a:srgbClr val="385C6B"/>
              </a:solidFill>
              <a:latin typeface="Calibri"/>
            </a:endParaRPr>
          </a:p>
        </p:txBody>
      </p:sp>
      <p:pic>
        <p:nvPicPr>
          <p:cNvPr id="6" name="Grafik 5"/>
          <p:cNvPicPr/>
          <p:nvPr/>
        </p:nvPicPr>
        <p:blipFill>
          <a:blip r:embed="rId9"/>
          <a:stretch/>
        </p:blipFill>
        <p:spPr>
          <a:xfrm>
            <a:off x="304781" y="6182486"/>
            <a:ext cx="609562" cy="448448"/>
          </a:xfrm>
          <a:prstGeom prst="rect">
            <a:avLst/>
          </a:prstGeom>
          <a:ln>
            <a:noFill/>
          </a:ln>
        </p:spPr>
      </p:pic>
      <p:sp>
        <p:nvSpPr>
          <p:cNvPr id="7" name="CustomShape 7"/>
          <p:cNvSpPr/>
          <p:nvPr/>
        </p:nvSpPr>
        <p:spPr>
          <a:xfrm>
            <a:off x="-355288" y="1880434"/>
            <a:ext cx="783723" cy="783695"/>
          </a:xfrm>
          <a:prstGeom prst="ellipse">
            <a:avLst/>
          </a:prstGeom>
          <a:solidFill>
            <a:srgbClr val="FFCC00"/>
          </a:solidFill>
          <a:ln>
            <a:noFill/>
          </a:ln>
        </p:spPr>
        <p:style>
          <a:lnRef idx="0">
            <a:scrgbClr r="0" g="0" b="0"/>
          </a:lnRef>
          <a:fillRef idx="0">
            <a:scrgbClr r="0" g="0" b="0"/>
          </a:fillRef>
          <a:effectRef idx="0">
            <a:scrgbClr r="0" g="0" b="0"/>
          </a:effectRef>
          <a:fontRef idx="minor"/>
        </p:style>
      </p:sp>
      <p:sp>
        <p:nvSpPr>
          <p:cNvPr id="8" name="CustomShape 8"/>
          <p:cNvSpPr/>
          <p:nvPr/>
        </p:nvSpPr>
        <p:spPr>
          <a:xfrm>
            <a:off x="4538626" y="6470712"/>
            <a:ext cx="783723" cy="783695"/>
          </a:xfrm>
          <a:prstGeom prst="ellipse">
            <a:avLst/>
          </a:prstGeom>
          <a:solidFill>
            <a:srgbClr val="239398"/>
          </a:solid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89974540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52000" indent="-252000" algn="l" defTabSz="914400" rtl="0" eaLnBrk="1" latinLnBrk="0" hangingPunct="1">
        <a:lnSpc>
          <a:spcPct val="90000"/>
        </a:lnSpc>
        <a:spcBef>
          <a:spcPts val="1000"/>
        </a:spcBef>
        <a:spcAft>
          <a:spcPts val="1412"/>
        </a:spcAft>
        <a:buClr>
          <a:srgbClr val="239398"/>
        </a:buClr>
        <a:buSzPct val="70000"/>
        <a:buFont typeface="Wingdings" charset="2"/>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mio.kbv.de/display/MIOATT/FAQ+-+Allgemeines" TargetMode="External"/><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p:txBody>
          <a:bodyPr/>
          <a:lstStyle/>
          <a:p>
            <a:r>
              <a:rPr lang="de-DE" dirty="0" smtClean="0"/>
              <a:t>Help-Session</a:t>
            </a:r>
          </a:p>
          <a:p>
            <a:r>
              <a:rPr lang="de-DE" dirty="0" smtClean="0"/>
              <a:t>19.08.2021</a:t>
            </a:r>
            <a:endParaRPr lang="de-DE" dirty="0"/>
          </a:p>
        </p:txBody>
      </p:sp>
    </p:spTree>
    <p:extLst>
      <p:ext uri="{BB962C8B-B14F-4D97-AF65-F5344CB8AC3E}">
        <p14:creationId xmlns:p14="http://schemas.microsoft.com/office/powerpoint/2010/main" val="2188262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8"/>
          <p:cNvSpPr>
            <a:spLocks noGrp="1"/>
          </p:cNvSpPr>
          <p:nvPr>
            <p:ph type="body" sz="quarter" idx="15"/>
          </p:nvPr>
        </p:nvSpPr>
        <p:spPr/>
        <p:txBody>
          <a:bodyPr/>
          <a:lstStyle/>
          <a:p>
            <a:r>
              <a:rPr lang="de-DE" dirty="0" smtClean="0"/>
              <a:t>Umgang mit Hinweistexten, insb. im Frontend der Versicherten</a:t>
            </a:r>
            <a:endParaRPr lang="de-DE" dirty="0"/>
          </a:p>
        </p:txBody>
      </p:sp>
      <p:sp>
        <p:nvSpPr>
          <p:cNvPr id="4" name="Datumsplatzhalter 3"/>
          <p:cNvSpPr>
            <a:spLocks noGrp="1"/>
          </p:cNvSpPr>
          <p:nvPr>
            <p:ph type="dt" idx="16"/>
          </p:nvPr>
        </p:nvSpPr>
        <p:spPr/>
        <p:txBody>
          <a:bodyPr/>
          <a:lstStyle/>
          <a:p>
            <a:pPr algn="r"/>
            <a:r>
              <a:rPr lang="de-DE" b="1" spc="-1" smtClean="0">
                <a:solidFill>
                  <a:srgbClr val="385C6B"/>
                </a:solidFill>
                <a:latin typeface="Calibri"/>
              </a:rPr>
              <a:t>19. August 2021</a:t>
            </a:r>
            <a:endParaRPr lang="de-AT" b="1" spc="-1">
              <a:solidFill>
                <a:srgbClr val="385C6B"/>
              </a:solidFill>
              <a:latin typeface="Calibri"/>
            </a:endParaRPr>
          </a:p>
        </p:txBody>
      </p:sp>
      <p:sp>
        <p:nvSpPr>
          <p:cNvPr id="5" name="Fußzeilenplatzhalter 4"/>
          <p:cNvSpPr>
            <a:spLocks noGrp="1"/>
          </p:cNvSpPr>
          <p:nvPr>
            <p:ph type="ftr" idx="17"/>
          </p:nvPr>
        </p:nvSpPr>
        <p:spPr/>
        <p:txBody>
          <a:bodyPr/>
          <a:lstStyle/>
          <a:p>
            <a:r>
              <a:rPr lang="de-DE" b="1" spc="-1" smtClean="0">
                <a:solidFill>
                  <a:srgbClr val="385C6B"/>
                </a:solidFill>
                <a:latin typeface="Calibri"/>
              </a:rPr>
              <a:t>Help-Session</a:t>
            </a:r>
            <a:endParaRPr lang="de-AT" b="1" spc="-1" dirty="0">
              <a:solidFill>
                <a:srgbClr val="385C6B"/>
              </a:solidFill>
              <a:latin typeface="Calibri"/>
            </a:endParaRPr>
          </a:p>
        </p:txBody>
      </p:sp>
      <p:sp>
        <p:nvSpPr>
          <p:cNvPr id="6" name="Foliennummernplatzhalter 5"/>
          <p:cNvSpPr>
            <a:spLocks noGrp="1"/>
          </p:cNvSpPr>
          <p:nvPr>
            <p:ph type="sldNum" idx="18"/>
          </p:nvPr>
        </p:nvSpPr>
        <p:spPr/>
        <p:txBody>
          <a:bodyPr/>
          <a:lstStyle/>
          <a:p>
            <a:pPr algn="r"/>
            <a:fld id="{FF06BF7F-D706-48CF-821D-4866D511AC01}" type="slidenum">
              <a:rPr lang="de-AT" b="1" spc="-1" smtClean="0">
                <a:solidFill>
                  <a:srgbClr val="385C6B"/>
                </a:solidFill>
                <a:latin typeface="Calibri"/>
              </a:rPr>
              <a:pPr algn="r"/>
              <a:t>2</a:t>
            </a:fld>
            <a:endParaRPr lang="de-AT" b="1" spc="-1" dirty="0">
              <a:solidFill>
                <a:srgbClr val="385C6B"/>
              </a:solidFill>
              <a:latin typeface="Calibri"/>
            </a:endParaRPr>
          </a:p>
        </p:txBody>
      </p:sp>
      <p:pic>
        <p:nvPicPr>
          <p:cNvPr id="1026" name="Grafik 1" descr="cid:image001.jpg@01D78F7B.C46A5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0797" y="1239785"/>
            <a:ext cx="5181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6"/>
          <p:cNvPicPr>
            <a:picLocks noChangeAspect="1"/>
          </p:cNvPicPr>
          <p:nvPr/>
        </p:nvPicPr>
        <p:blipFill>
          <a:blip r:embed="rId3"/>
          <a:stretch>
            <a:fillRect/>
          </a:stretch>
        </p:blipFill>
        <p:spPr>
          <a:xfrm>
            <a:off x="6581436" y="3104035"/>
            <a:ext cx="5003396" cy="1714399"/>
          </a:xfrm>
          <a:prstGeom prst="rect">
            <a:avLst/>
          </a:prstGeom>
        </p:spPr>
      </p:pic>
      <p:cxnSp>
        <p:nvCxnSpPr>
          <p:cNvPr id="11" name="Gerader Verbinder 10"/>
          <p:cNvCxnSpPr/>
          <p:nvPr/>
        </p:nvCxnSpPr>
        <p:spPr>
          <a:xfrm>
            <a:off x="8936477" y="4182894"/>
            <a:ext cx="1725038" cy="0"/>
          </a:xfrm>
          <a:prstGeom prst="line">
            <a:avLst/>
          </a:prstGeom>
          <a:ln w="38100"/>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734034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4"/>
          </p:nvPr>
        </p:nvSpPr>
        <p:spPr/>
        <p:txBody>
          <a:bodyPr/>
          <a:lstStyle/>
          <a:p>
            <a:r>
              <a:rPr lang="de-DE" u="sng" dirty="0" err="1"/>
              <a:t>Operationalisierungshinweis</a:t>
            </a:r>
            <a:endParaRPr lang="de-DE" u="sng" dirty="0"/>
          </a:p>
          <a:p>
            <a:r>
              <a:rPr lang="de-DE" sz="2000" dirty="0"/>
              <a:t>Die Hinweistexte der GB-A-Richtlinie stehen im Untersuchungsheft immer vor der jeweiligen U-Untersuchung und sollen den Eltern einen Überblick über die anstehenden Untersuchungen geben und diese einordnen in den Kontext der aktuellen Entwicklungsschritte ihres Kindes. Dementsprechend empfehlen wir die Anzeige bei der Anwendergruppe der Eltern.</a:t>
            </a:r>
          </a:p>
          <a:p>
            <a:r>
              <a:rPr lang="de-DE" sz="2000" dirty="0"/>
              <a:t>Hinweistexte können aber  in der digitalen Version leicht abgeändert werden, sofern der Inhalt beibehalten bleibt. Dies </a:t>
            </a:r>
            <a:r>
              <a:rPr lang="de-DE" sz="2000" dirty="0" smtClean="0"/>
              <a:t>betrifft Formulierungen</a:t>
            </a:r>
            <a:r>
              <a:rPr lang="de-DE" sz="2000" dirty="0"/>
              <a:t>, die nur bei einer „Papierversion</a:t>
            </a:r>
            <a:r>
              <a:rPr lang="de-DE" sz="2000" dirty="0" smtClean="0"/>
              <a:t>“ des U-Heftes </a:t>
            </a:r>
            <a:r>
              <a:rPr lang="de-DE" sz="2000" dirty="0"/>
              <a:t>Sinn </a:t>
            </a:r>
            <a:r>
              <a:rPr lang="de-DE" sz="2000" dirty="0" smtClean="0"/>
              <a:t>ergeben, wie zum Beispiel der Verweis auf heraustrennbare Seiten. </a:t>
            </a:r>
            <a:endParaRPr lang="de-DE" dirty="0"/>
          </a:p>
          <a:p>
            <a:endParaRPr lang="de-DE" dirty="0"/>
          </a:p>
        </p:txBody>
      </p:sp>
      <p:sp>
        <p:nvSpPr>
          <p:cNvPr id="3" name="Textplatzhalter 2"/>
          <p:cNvSpPr>
            <a:spLocks noGrp="1"/>
          </p:cNvSpPr>
          <p:nvPr>
            <p:ph type="body" sz="quarter" idx="15"/>
          </p:nvPr>
        </p:nvSpPr>
        <p:spPr/>
        <p:txBody>
          <a:bodyPr/>
          <a:lstStyle/>
          <a:p>
            <a:r>
              <a:rPr lang="de-DE" dirty="0" smtClean="0"/>
              <a:t>Anpassung des </a:t>
            </a:r>
            <a:r>
              <a:rPr lang="de-DE" dirty="0" err="1" smtClean="0"/>
              <a:t>Operationalisierungshinweises</a:t>
            </a:r>
            <a:r>
              <a:rPr lang="de-DE" dirty="0" smtClean="0"/>
              <a:t> in Erarbeitung</a:t>
            </a:r>
            <a:endParaRPr lang="de-DE" dirty="0"/>
          </a:p>
        </p:txBody>
      </p:sp>
      <p:sp>
        <p:nvSpPr>
          <p:cNvPr id="4" name="Datumsplatzhalter 3"/>
          <p:cNvSpPr>
            <a:spLocks noGrp="1"/>
          </p:cNvSpPr>
          <p:nvPr>
            <p:ph type="dt" idx="16"/>
          </p:nvPr>
        </p:nvSpPr>
        <p:spPr/>
        <p:txBody>
          <a:bodyPr/>
          <a:lstStyle/>
          <a:p>
            <a:pPr algn="r"/>
            <a:r>
              <a:rPr lang="de-DE" b="1" spc="-1" smtClean="0">
                <a:solidFill>
                  <a:srgbClr val="385C6B"/>
                </a:solidFill>
                <a:latin typeface="Calibri"/>
              </a:rPr>
              <a:t>19. August 2021</a:t>
            </a:r>
            <a:endParaRPr lang="de-AT" b="1" spc="-1">
              <a:solidFill>
                <a:srgbClr val="385C6B"/>
              </a:solidFill>
              <a:latin typeface="Calibri"/>
            </a:endParaRPr>
          </a:p>
        </p:txBody>
      </p:sp>
      <p:sp>
        <p:nvSpPr>
          <p:cNvPr id="5" name="Fußzeilenplatzhalter 4"/>
          <p:cNvSpPr>
            <a:spLocks noGrp="1"/>
          </p:cNvSpPr>
          <p:nvPr>
            <p:ph type="ftr" idx="17"/>
          </p:nvPr>
        </p:nvSpPr>
        <p:spPr/>
        <p:txBody>
          <a:bodyPr/>
          <a:lstStyle/>
          <a:p>
            <a:r>
              <a:rPr lang="de-DE" b="1" spc="-1" smtClean="0">
                <a:solidFill>
                  <a:srgbClr val="385C6B"/>
                </a:solidFill>
                <a:latin typeface="Calibri"/>
              </a:rPr>
              <a:t>Help-Session</a:t>
            </a:r>
            <a:endParaRPr lang="de-AT" b="1" spc="-1" dirty="0">
              <a:solidFill>
                <a:srgbClr val="385C6B"/>
              </a:solidFill>
              <a:latin typeface="Calibri"/>
            </a:endParaRPr>
          </a:p>
        </p:txBody>
      </p:sp>
      <p:sp>
        <p:nvSpPr>
          <p:cNvPr id="6" name="Foliennummernplatzhalter 5"/>
          <p:cNvSpPr>
            <a:spLocks noGrp="1"/>
          </p:cNvSpPr>
          <p:nvPr>
            <p:ph type="sldNum" idx="18"/>
          </p:nvPr>
        </p:nvSpPr>
        <p:spPr/>
        <p:txBody>
          <a:bodyPr/>
          <a:lstStyle/>
          <a:p>
            <a:pPr algn="r"/>
            <a:fld id="{FF06BF7F-D706-48CF-821D-4866D511AC01}" type="slidenum">
              <a:rPr lang="de-AT" b="1" spc="-1" smtClean="0">
                <a:solidFill>
                  <a:srgbClr val="385C6B"/>
                </a:solidFill>
                <a:latin typeface="Calibri"/>
              </a:rPr>
              <a:pPr algn="r"/>
              <a:t>3</a:t>
            </a:fld>
            <a:endParaRPr lang="de-AT" b="1" spc="-1" dirty="0">
              <a:solidFill>
                <a:srgbClr val="385C6B"/>
              </a:solidFill>
              <a:latin typeface="Calibri"/>
            </a:endParaRPr>
          </a:p>
        </p:txBody>
      </p:sp>
    </p:spTree>
    <p:extLst>
      <p:ext uri="{BB962C8B-B14F-4D97-AF65-F5344CB8AC3E}">
        <p14:creationId xmlns:p14="http://schemas.microsoft.com/office/powerpoint/2010/main" val="2391115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p:cNvPicPr>
            <a:picLocks noChangeAspect="1"/>
          </p:cNvPicPr>
          <p:nvPr/>
        </p:nvPicPr>
        <p:blipFill>
          <a:blip r:embed="rId2"/>
          <a:stretch>
            <a:fillRect/>
          </a:stretch>
        </p:blipFill>
        <p:spPr>
          <a:xfrm>
            <a:off x="609600" y="1383957"/>
            <a:ext cx="10375700" cy="3193851"/>
          </a:xfrm>
          <a:prstGeom prst="rect">
            <a:avLst/>
          </a:prstGeom>
        </p:spPr>
      </p:pic>
      <p:sp>
        <p:nvSpPr>
          <p:cNvPr id="11" name="Textplatzhalter 10"/>
          <p:cNvSpPr>
            <a:spLocks noGrp="1"/>
          </p:cNvSpPr>
          <p:nvPr>
            <p:ph type="body" sz="quarter" idx="14"/>
          </p:nvPr>
        </p:nvSpPr>
        <p:spPr/>
        <p:txBody>
          <a:bodyPr>
            <a:normAutofit lnSpcReduction="10000"/>
          </a:bodyPr>
          <a:lstStyle/>
          <a:p>
            <a:endParaRPr lang="de-DE" dirty="0" smtClean="0"/>
          </a:p>
          <a:p>
            <a:endParaRPr lang="de-DE" dirty="0"/>
          </a:p>
          <a:p>
            <a:endParaRPr lang="de-DE" dirty="0" smtClean="0"/>
          </a:p>
          <a:p>
            <a:endParaRPr lang="de-DE" dirty="0"/>
          </a:p>
          <a:p>
            <a:endParaRPr lang="de-DE" dirty="0" smtClean="0"/>
          </a:p>
          <a:p>
            <a:pPr marL="0" indent="0">
              <a:buNone/>
            </a:pPr>
            <a:endParaRPr lang="de-DE" dirty="0" smtClean="0"/>
          </a:p>
          <a:p>
            <a:pPr marL="0" indent="0">
              <a:buNone/>
            </a:pPr>
            <a:r>
              <a:rPr lang="de-DE" dirty="0" smtClean="0"/>
              <a:t>Siehe:</a:t>
            </a:r>
            <a:endParaRPr lang="de-DE" dirty="0"/>
          </a:p>
          <a:p>
            <a:pPr marL="0" indent="0">
              <a:buNone/>
            </a:pPr>
            <a:r>
              <a:rPr lang="de-DE" dirty="0" smtClean="0">
                <a:hlinkClick r:id="rId3"/>
              </a:rPr>
              <a:t>https</a:t>
            </a:r>
            <a:r>
              <a:rPr lang="de-DE" dirty="0">
                <a:hlinkClick r:id="rId3"/>
              </a:rPr>
              <a:t>://mio.kbv.de/display/MIOATT/FAQ+-+</a:t>
            </a:r>
            <a:r>
              <a:rPr lang="de-DE" dirty="0" smtClean="0">
                <a:hlinkClick r:id="rId3"/>
              </a:rPr>
              <a:t>Allgemeines</a:t>
            </a:r>
            <a:r>
              <a:rPr lang="de-DE" dirty="0" smtClean="0"/>
              <a:t> </a:t>
            </a:r>
            <a:endParaRPr lang="de-DE" dirty="0"/>
          </a:p>
        </p:txBody>
      </p:sp>
      <p:sp>
        <p:nvSpPr>
          <p:cNvPr id="9" name="Textplatzhalter 8"/>
          <p:cNvSpPr>
            <a:spLocks noGrp="1"/>
          </p:cNvSpPr>
          <p:nvPr>
            <p:ph type="body" sz="quarter" idx="15"/>
          </p:nvPr>
        </p:nvSpPr>
        <p:spPr/>
        <p:txBody>
          <a:bodyPr/>
          <a:lstStyle/>
          <a:p>
            <a:r>
              <a:rPr lang="de-DE" dirty="0" smtClean="0"/>
              <a:t>FAQs ergänzt, z.B. zu Fragen bzgl. SNOMED CT Lizenzen</a:t>
            </a:r>
            <a:endParaRPr lang="de-DE" dirty="0"/>
          </a:p>
        </p:txBody>
      </p:sp>
      <p:sp>
        <p:nvSpPr>
          <p:cNvPr id="4" name="Datumsplatzhalter 3"/>
          <p:cNvSpPr>
            <a:spLocks noGrp="1"/>
          </p:cNvSpPr>
          <p:nvPr>
            <p:ph type="dt" idx="16"/>
          </p:nvPr>
        </p:nvSpPr>
        <p:spPr/>
        <p:txBody>
          <a:bodyPr/>
          <a:lstStyle/>
          <a:p>
            <a:pPr algn="r"/>
            <a:r>
              <a:rPr lang="de-DE" b="1" spc="-1" smtClean="0">
                <a:solidFill>
                  <a:srgbClr val="385C6B"/>
                </a:solidFill>
                <a:latin typeface="Calibri"/>
              </a:rPr>
              <a:t>19. August 2021</a:t>
            </a:r>
            <a:endParaRPr lang="de-AT" b="1" spc="-1">
              <a:solidFill>
                <a:srgbClr val="385C6B"/>
              </a:solidFill>
              <a:latin typeface="Calibri"/>
            </a:endParaRPr>
          </a:p>
        </p:txBody>
      </p:sp>
      <p:sp>
        <p:nvSpPr>
          <p:cNvPr id="5" name="Fußzeilenplatzhalter 4"/>
          <p:cNvSpPr>
            <a:spLocks noGrp="1"/>
          </p:cNvSpPr>
          <p:nvPr>
            <p:ph type="ftr" idx="17"/>
          </p:nvPr>
        </p:nvSpPr>
        <p:spPr/>
        <p:txBody>
          <a:bodyPr/>
          <a:lstStyle/>
          <a:p>
            <a:r>
              <a:rPr lang="de-DE" b="1" spc="-1" dirty="0" smtClean="0">
                <a:solidFill>
                  <a:srgbClr val="385C6B"/>
                </a:solidFill>
                <a:latin typeface="Calibri"/>
              </a:rPr>
              <a:t>Help-Session</a:t>
            </a:r>
            <a:endParaRPr lang="de-AT" b="1" spc="-1" dirty="0">
              <a:solidFill>
                <a:srgbClr val="385C6B"/>
              </a:solidFill>
              <a:latin typeface="Calibri"/>
            </a:endParaRPr>
          </a:p>
        </p:txBody>
      </p:sp>
      <p:sp>
        <p:nvSpPr>
          <p:cNvPr id="6" name="Foliennummernplatzhalter 5"/>
          <p:cNvSpPr>
            <a:spLocks noGrp="1"/>
          </p:cNvSpPr>
          <p:nvPr>
            <p:ph type="sldNum" idx="18"/>
          </p:nvPr>
        </p:nvSpPr>
        <p:spPr/>
        <p:txBody>
          <a:bodyPr/>
          <a:lstStyle/>
          <a:p>
            <a:pPr algn="r"/>
            <a:fld id="{FF06BF7F-D706-48CF-821D-4866D511AC01}" type="slidenum">
              <a:rPr lang="de-AT" b="1" spc="-1" smtClean="0">
                <a:solidFill>
                  <a:srgbClr val="385C6B"/>
                </a:solidFill>
                <a:latin typeface="Calibri"/>
              </a:rPr>
              <a:pPr algn="r"/>
              <a:t>4</a:t>
            </a:fld>
            <a:endParaRPr lang="de-AT" b="1" spc="-1" dirty="0">
              <a:solidFill>
                <a:srgbClr val="385C6B"/>
              </a:solidFill>
              <a:latin typeface="Calibri"/>
            </a:endParaRPr>
          </a:p>
        </p:txBody>
      </p:sp>
    </p:spTree>
    <p:extLst>
      <p:ext uri="{BB962C8B-B14F-4D97-AF65-F5344CB8AC3E}">
        <p14:creationId xmlns:p14="http://schemas.microsoft.com/office/powerpoint/2010/main" val="2343556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4"/>
          </p:nvPr>
        </p:nvSpPr>
        <p:spPr/>
        <p:txBody>
          <a:bodyPr/>
          <a:lstStyle/>
          <a:p>
            <a:endParaRPr lang="de-DE" dirty="0" smtClean="0"/>
          </a:p>
          <a:p>
            <a:r>
              <a:rPr lang="de-DE" dirty="0" smtClean="0"/>
              <a:t>2. September 2021 Help-Session entfällt</a:t>
            </a:r>
          </a:p>
          <a:p>
            <a:r>
              <a:rPr lang="de-DE" dirty="0" smtClean="0"/>
              <a:t>Dezember 2021 Connectathon</a:t>
            </a:r>
            <a:endParaRPr lang="de-DE" dirty="0"/>
          </a:p>
        </p:txBody>
      </p:sp>
      <p:sp>
        <p:nvSpPr>
          <p:cNvPr id="3" name="Textplatzhalter 2"/>
          <p:cNvSpPr>
            <a:spLocks noGrp="1"/>
          </p:cNvSpPr>
          <p:nvPr>
            <p:ph type="body" sz="quarter" idx="15"/>
          </p:nvPr>
        </p:nvSpPr>
        <p:spPr/>
        <p:txBody>
          <a:bodyPr/>
          <a:lstStyle/>
          <a:p>
            <a:r>
              <a:rPr lang="de-DE" dirty="0" smtClean="0"/>
              <a:t>Organisatorisches</a:t>
            </a:r>
            <a:endParaRPr lang="de-DE" dirty="0"/>
          </a:p>
        </p:txBody>
      </p:sp>
      <p:sp>
        <p:nvSpPr>
          <p:cNvPr id="4" name="Datumsplatzhalter 3"/>
          <p:cNvSpPr>
            <a:spLocks noGrp="1"/>
          </p:cNvSpPr>
          <p:nvPr>
            <p:ph type="dt" idx="16"/>
          </p:nvPr>
        </p:nvSpPr>
        <p:spPr/>
        <p:txBody>
          <a:bodyPr/>
          <a:lstStyle/>
          <a:p>
            <a:pPr algn="r"/>
            <a:r>
              <a:rPr lang="de-DE" b="1" spc="-1" smtClean="0">
                <a:solidFill>
                  <a:srgbClr val="385C6B"/>
                </a:solidFill>
                <a:latin typeface="Calibri"/>
              </a:rPr>
              <a:t>19. August 2021</a:t>
            </a:r>
            <a:endParaRPr lang="de-AT" b="1" spc="-1">
              <a:solidFill>
                <a:srgbClr val="385C6B"/>
              </a:solidFill>
              <a:latin typeface="Calibri"/>
            </a:endParaRPr>
          </a:p>
        </p:txBody>
      </p:sp>
      <p:sp>
        <p:nvSpPr>
          <p:cNvPr id="5" name="Fußzeilenplatzhalter 4"/>
          <p:cNvSpPr>
            <a:spLocks noGrp="1"/>
          </p:cNvSpPr>
          <p:nvPr>
            <p:ph type="ftr" idx="17"/>
          </p:nvPr>
        </p:nvSpPr>
        <p:spPr/>
        <p:txBody>
          <a:bodyPr/>
          <a:lstStyle/>
          <a:p>
            <a:r>
              <a:rPr lang="de-DE" b="1" spc="-1" smtClean="0">
                <a:solidFill>
                  <a:srgbClr val="385C6B"/>
                </a:solidFill>
                <a:latin typeface="Calibri"/>
              </a:rPr>
              <a:t>Help-Session</a:t>
            </a:r>
            <a:endParaRPr lang="de-AT" b="1" spc="-1" dirty="0">
              <a:solidFill>
                <a:srgbClr val="385C6B"/>
              </a:solidFill>
              <a:latin typeface="Calibri"/>
            </a:endParaRPr>
          </a:p>
        </p:txBody>
      </p:sp>
      <p:sp>
        <p:nvSpPr>
          <p:cNvPr id="6" name="Foliennummernplatzhalter 5"/>
          <p:cNvSpPr>
            <a:spLocks noGrp="1"/>
          </p:cNvSpPr>
          <p:nvPr>
            <p:ph type="sldNum" idx="18"/>
          </p:nvPr>
        </p:nvSpPr>
        <p:spPr/>
        <p:txBody>
          <a:bodyPr/>
          <a:lstStyle/>
          <a:p>
            <a:pPr algn="r"/>
            <a:fld id="{FF06BF7F-D706-48CF-821D-4866D511AC01}" type="slidenum">
              <a:rPr lang="de-AT" b="1" spc="-1" smtClean="0">
                <a:solidFill>
                  <a:srgbClr val="385C6B"/>
                </a:solidFill>
                <a:latin typeface="Calibri"/>
              </a:rPr>
              <a:pPr algn="r"/>
              <a:t>5</a:t>
            </a:fld>
            <a:endParaRPr lang="de-AT" b="1" spc="-1" dirty="0">
              <a:solidFill>
                <a:srgbClr val="385C6B"/>
              </a:solidFill>
              <a:latin typeface="Calibri"/>
            </a:endParaRPr>
          </a:p>
        </p:txBody>
      </p:sp>
    </p:spTree>
    <p:extLst>
      <p:ext uri="{BB962C8B-B14F-4D97-AF65-F5344CB8AC3E}">
        <p14:creationId xmlns:p14="http://schemas.microsoft.com/office/powerpoint/2010/main" val="2307887225"/>
      </p:ext>
    </p:extLst>
  </p:cSld>
  <p:clrMapOvr>
    <a:masterClrMapping/>
  </p:clrMapOvr>
</p:sld>
</file>

<file path=ppt/theme/theme1.xml><?xml version="1.0" encoding="utf-8"?>
<a:theme xmlns:a="http://schemas.openxmlformats.org/drawingml/2006/main" name="Office Theme">
  <a:themeElements>
    <a:clrScheme name="mio42-Farben">
      <a:dk1>
        <a:sysClr val="windowText" lastClr="000000"/>
      </a:dk1>
      <a:lt1>
        <a:sysClr val="window" lastClr="FFFFFF"/>
      </a:lt1>
      <a:dk2>
        <a:srgbClr val="385C6B"/>
      </a:dk2>
      <a:lt2>
        <a:srgbClr val="91C9CC"/>
      </a:lt2>
      <a:accent1>
        <a:srgbClr val="385C6B"/>
      </a:accent1>
      <a:accent2>
        <a:srgbClr val="249499"/>
      </a:accent2>
      <a:accent3>
        <a:srgbClr val="91C9CC"/>
      </a:accent3>
      <a:accent4>
        <a:srgbClr val="FFCC00"/>
      </a:accent4>
      <a:accent5>
        <a:srgbClr val="95ACBA"/>
      </a:accent5>
      <a:accent6>
        <a:srgbClr val="5372AB"/>
      </a:accent6>
      <a:hlink>
        <a:srgbClr val="249499"/>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mio42-Farben">
      <a:dk1>
        <a:sysClr val="windowText" lastClr="000000"/>
      </a:dk1>
      <a:lt1>
        <a:sysClr val="window" lastClr="FFFFFF"/>
      </a:lt1>
      <a:dk2>
        <a:srgbClr val="385C6B"/>
      </a:dk2>
      <a:lt2>
        <a:srgbClr val="91C9CC"/>
      </a:lt2>
      <a:accent1>
        <a:srgbClr val="385C6B"/>
      </a:accent1>
      <a:accent2>
        <a:srgbClr val="249499"/>
      </a:accent2>
      <a:accent3>
        <a:srgbClr val="91C9CC"/>
      </a:accent3>
      <a:accent4>
        <a:srgbClr val="FFCC00"/>
      </a:accent4>
      <a:accent5>
        <a:srgbClr val="95ACBA"/>
      </a:accent5>
      <a:accent6>
        <a:srgbClr val="5372AB"/>
      </a:accent6>
      <a:hlink>
        <a:srgbClr val="249499"/>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159</Words>
  <Application>Microsoft Office PowerPoint</Application>
  <PresentationFormat>Breitbild</PresentationFormat>
  <Paragraphs>32</Paragraphs>
  <Slides>5</Slides>
  <Notes>0</Notes>
  <HiddenSlides>0</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5</vt:i4>
      </vt:variant>
    </vt:vector>
  </HeadingPairs>
  <TitlesOfParts>
    <vt:vector size="13" baseType="lpstr">
      <vt:lpstr>Arial</vt:lpstr>
      <vt:lpstr>Calibri</vt:lpstr>
      <vt:lpstr>DejaVu Sans</vt:lpstr>
      <vt:lpstr>Symbol</vt:lpstr>
      <vt:lpstr>Wingdings</vt:lpstr>
      <vt:lpstr>Wingdings 2</vt:lpstr>
      <vt:lpstr>Office Theme</vt:lpstr>
      <vt:lpstr>1_Office Theme</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mio42 Präsentation</dc:title>
  <dc:subject/>
  <dc:creator>Jung, Jennifer (kv.digital)</dc:creator>
  <dc:description/>
  <cp:lastModifiedBy>Bieler, Kerstin (mio42)</cp:lastModifiedBy>
  <cp:revision>119</cp:revision>
  <dcterms:created xsi:type="dcterms:W3CDTF">2020-08-14T13:08:11Z</dcterms:created>
  <dcterms:modified xsi:type="dcterms:W3CDTF">2021-08-19T10:30:06Z</dcterms:modified>
  <dc:language>de-DE</dc:language>
</cp:coreProperties>
</file>